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64" r:id="rId5"/>
    <p:sldId id="4954" r:id="rId6"/>
    <p:sldId id="5054" r:id="rId7"/>
    <p:sldId id="2134805738" r:id="rId8"/>
    <p:sldId id="362" r:id="rId9"/>
    <p:sldId id="2134805801" r:id="rId10"/>
    <p:sldId id="2134805735" r:id="rId11"/>
    <p:sldId id="2134805750" r:id="rId12"/>
    <p:sldId id="2134805748" r:id="rId13"/>
    <p:sldId id="2134805749" r:id="rId14"/>
    <p:sldId id="329" r:id="rId15"/>
    <p:sldId id="2134805742" r:id="rId16"/>
    <p:sldId id="2134805744" r:id="rId17"/>
    <p:sldId id="2134805747" r:id="rId18"/>
    <p:sldId id="2134805751" r:id="rId19"/>
    <p:sldId id="2134805752" r:id="rId20"/>
    <p:sldId id="2134805746" r:id="rId21"/>
    <p:sldId id="2134805739"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4954"/>
            <p14:sldId id="5054"/>
            <p14:sldId id="2134805738"/>
            <p14:sldId id="362"/>
            <p14:sldId id="2134805801"/>
            <p14:sldId id="2134805735"/>
            <p14:sldId id="2134805750"/>
            <p14:sldId id="2134805748"/>
            <p14:sldId id="2134805749"/>
            <p14:sldId id="329"/>
            <p14:sldId id="2134805742"/>
            <p14:sldId id="2134805744"/>
            <p14:sldId id="2134805747"/>
            <p14:sldId id="2134805751"/>
            <p14:sldId id="2134805752"/>
            <p14:sldId id="2134805746"/>
            <p14:sldId id="21348057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4C6281-8618-4765-A451-1BAEF77A6B46}" v="58" dt="2023-06-08T12:25:22.989"/>
    <p1510:client id="{F51DDC3B-FF6D-4C58-8CF5-2D71B0C48CF3}" v="9" dt="2023-07-13T11:54:54.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5278" autoAdjust="0"/>
  </p:normalViewPr>
  <p:slideViewPr>
    <p:cSldViewPr>
      <p:cViewPr varScale="1">
        <p:scale>
          <a:sx n="197" d="100"/>
          <a:sy n="197" d="100"/>
        </p:scale>
        <p:origin x="104" y="452"/>
      </p:cViewPr>
      <p:guideLst>
        <p:guide orient="horz" pos="1620"/>
        <p:guide pos="2880"/>
      </p:guideLst>
    </p:cSldViewPr>
  </p:slideViewPr>
  <p:notesTextViewPr>
    <p:cViewPr>
      <p:scale>
        <a:sx n="3" d="2"/>
        <a:sy n="3" d="2"/>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398B3B9-91BB-4B59-A395-13E1678C7116}"/>
    <pc:docChg chg="custSel addSld delSld modSld sldOrd delSection modSection">
      <pc:chgData name="Tim Warner" userId="1d9b2d89684621c1" providerId="LiveId" clId="{6398B3B9-91BB-4B59-A395-13E1678C7116}" dt="2021-10-07T15:06:24.808" v="232" actId="47"/>
      <pc:docMkLst>
        <pc:docMk/>
      </pc:docMkLst>
      <pc:sldChg chg="del">
        <pc:chgData name="Tim Warner" userId="1d9b2d89684621c1" providerId="LiveId" clId="{6398B3B9-91BB-4B59-A395-13E1678C7116}" dt="2021-10-07T15:05:39.176" v="193" actId="47"/>
        <pc:sldMkLst>
          <pc:docMk/>
          <pc:sldMk cId="1306282856" sldId="256"/>
        </pc:sldMkLst>
      </pc:sldChg>
      <pc:sldChg chg="delSp modSp mod modAnim">
        <pc:chgData name="Tim Warner" userId="1d9b2d89684621c1" providerId="LiveId" clId="{6398B3B9-91BB-4B59-A395-13E1678C7116}" dt="2021-10-07T15:06:02.308" v="216" actId="20577"/>
        <pc:sldMkLst>
          <pc:docMk/>
          <pc:sldMk cId="2019325346" sldId="260"/>
        </pc:sldMkLst>
        <pc:spChg chg="mod">
          <ac:chgData name="Tim Warner" userId="1d9b2d89684621c1" providerId="LiveId" clId="{6398B3B9-91BB-4B59-A395-13E1678C7116}" dt="2021-10-07T15:05:57.321" v="211" actId="20577"/>
          <ac:spMkLst>
            <pc:docMk/>
            <pc:sldMk cId="2019325346" sldId="260"/>
            <ac:spMk id="2" creationId="{00000000-0000-0000-0000-000000000000}"/>
          </ac:spMkLst>
        </pc:spChg>
        <pc:spChg chg="mod">
          <ac:chgData name="Tim Warner" userId="1d9b2d89684621c1" providerId="LiveId" clId="{6398B3B9-91BB-4B59-A395-13E1678C7116}" dt="2021-10-07T15:06:02.308" v="216" actId="20577"/>
          <ac:spMkLst>
            <pc:docMk/>
            <pc:sldMk cId="2019325346" sldId="260"/>
            <ac:spMk id="4" creationId="{5BBB3F74-E93A-433D-A125-C845B9E51CCB}"/>
          </ac:spMkLst>
        </pc:spChg>
        <pc:picChg chg="del">
          <ac:chgData name="Tim Warner" userId="1d9b2d89684621c1" providerId="LiveId" clId="{6398B3B9-91BB-4B59-A395-13E1678C7116}" dt="2021-10-07T15:06:00.011" v="212" actId="478"/>
          <ac:picMkLst>
            <pc:docMk/>
            <pc:sldMk cId="2019325346" sldId="260"/>
            <ac:picMk id="5" creationId="{9E1696B8-7ED0-4F69-9CFD-E401FE78BD00}"/>
          </ac:picMkLst>
        </pc:picChg>
      </pc:sldChg>
      <pc:sldChg chg="delSp modSp mod delAnim">
        <pc:chgData name="Tim Warner" userId="1d9b2d89684621c1" providerId="LiveId" clId="{6398B3B9-91BB-4B59-A395-13E1678C7116}" dt="2021-10-07T15:01:57.721" v="188" actId="1076"/>
        <pc:sldMkLst>
          <pc:docMk/>
          <pc:sldMk cId="2192088531" sldId="264"/>
        </pc:sldMkLst>
        <pc:spChg chg="mod">
          <ac:chgData name="Tim Warner" userId="1d9b2d89684621c1" providerId="LiveId" clId="{6398B3B9-91BB-4B59-A395-13E1678C7116}" dt="2021-10-07T15:01:57.721" v="188" actId="1076"/>
          <ac:spMkLst>
            <pc:docMk/>
            <pc:sldMk cId="2192088531" sldId="264"/>
            <ac:spMk id="11" creationId="{CF5A43D3-0ABE-46FA-906F-529E8FB15DEA}"/>
          </ac:spMkLst>
        </pc:spChg>
        <pc:spChg chg="mod">
          <ac:chgData name="Tim Warner" userId="1d9b2d89684621c1" providerId="LiveId" clId="{6398B3B9-91BB-4B59-A395-13E1678C7116}" dt="2021-10-07T15:01:57.721" v="188" actId="1076"/>
          <ac:spMkLst>
            <pc:docMk/>
            <pc:sldMk cId="2192088531" sldId="264"/>
            <ac:spMk id="12" creationId="{9F8919EA-9E84-4F97-8DDB-D1660D17407E}"/>
          </ac:spMkLst>
        </pc:spChg>
        <pc:spChg chg="mod">
          <ac:chgData name="Tim Warner" userId="1d9b2d89684621c1" providerId="LiveId" clId="{6398B3B9-91BB-4B59-A395-13E1678C7116}" dt="2021-10-07T15:01:57.721" v="188" actId="1076"/>
          <ac:spMkLst>
            <pc:docMk/>
            <pc:sldMk cId="2192088531" sldId="264"/>
            <ac:spMk id="13" creationId="{F19C39B7-3675-4323-8E15-38623CE61886}"/>
          </ac:spMkLst>
        </pc:spChg>
        <pc:spChg chg="del">
          <ac:chgData name="Tim Warner" userId="1d9b2d89684621c1" providerId="LiveId" clId="{6398B3B9-91BB-4B59-A395-13E1678C7116}" dt="2021-10-07T15:00:57.517" v="39" actId="478"/>
          <ac:spMkLst>
            <pc:docMk/>
            <pc:sldMk cId="2192088531" sldId="264"/>
            <ac:spMk id="14" creationId="{0AC65F06-4876-48AA-AAB6-98AE8ED79CDB}"/>
          </ac:spMkLst>
        </pc:spChg>
        <pc:spChg chg="mod">
          <ac:chgData name="Tim Warner" userId="1d9b2d89684621c1" providerId="LiveId" clId="{6398B3B9-91BB-4B59-A395-13E1678C7116}" dt="2021-10-07T15:00:53.558" v="38" actId="20577"/>
          <ac:spMkLst>
            <pc:docMk/>
            <pc:sldMk cId="2192088531" sldId="264"/>
            <ac:spMk id="20" creationId="{412337A7-EF2F-BD4E-96DF-29677C30DFCF}"/>
          </ac:spMkLst>
        </pc:spChg>
        <pc:spChg chg="mod">
          <ac:chgData name="Tim Warner" userId="1d9b2d89684621c1" providerId="LiveId" clId="{6398B3B9-91BB-4B59-A395-13E1678C7116}" dt="2021-10-07T15:01:57.721" v="188" actId="1076"/>
          <ac:spMkLst>
            <pc:docMk/>
            <pc:sldMk cId="2192088531" sldId="264"/>
            <ac:spMk id="21" creationId="{FDC123F3-7747-9C43-BCF3-A32246342DE6}"/>
          </ac:spMkLst>
        </pc:spChg>
      </pc:sldChg>
      <pc:sldChg chg="del">
        <pc:chgData name="Tim Warner" userId="1d9b2d89684621c1" providerId="LiveId" clId="{6398B3B9-91BB-4B59-A395-13E1678C7116}" dt="2021-10-07T15:05:34.516" v="192" actId="47"/>
        <pc:sldMkLst>
          <pc:docMk/>
          <pc:sldMk cId="1088449262" sldId="265"/>
        </pc:sldMkLst>
      </pc:sldChg>
      <pc:sldChg chg="del">
        <pc:chgData name="Tim Warner" userId="1d9b2d89684621c1" providerId="LiveId" clId="{6398B3B9-91BB-4B59-A395-13E1678C7116}" dt="2021-10-07T15:05:39.176" v="193" actId="47"/>
        <pc:sldMkLst>
          <pc:docMk/>
          <pc:sldMk cId="692994859" sldId="266"/>
        </pc:sldMkLst>
      </pc:sldChg>
      <pc:sldChg chg="del">
        <pc:chgData name="Tim Warner" userId="1d9b2d89684621c1" providerId="LiveId" clId="{6398B3B9-91BB-4B59-A395-13E1678C7116}" dt="2021-10-07T15:05:39.176" v="193" actId="47"/>
        <pc:sldMkLst>
          <pc:docMk/>
          <pc:sldMk cId="3577501539" sldId="267"/>
        </pc:sldMkLst>
      </pc:sldChg>
      <pc:sldChg chg="del">
        <pc:chgData name="Tim Warner" userId="1d9b2d89684621c1" providerId="LiveId" clId="{6398B3B9-91BB-4B59-A395-13E1678C7116}" dt="2021-10-07T15:05:39.176" v="193" actId="47"/>
        <pc:sldMkLst>
          <pc:docMk/>
          <pc:sldMk cId="3389583118" sldId="268"/>
        </pc:sldMkLst>
      </pc:sldChg>
      <pc:sldChg chg="del">
        <pc:chgData name="Tim Warner" userId="1d9b2d89684621c1" providerId="LiveId" clId="{6398B3B9-91BB-4B59-A395-13E1678C7116}" dt="2021-10-07T15:02:10.042" v="189" actId="18676"/>
        <pc:sldMkLst>
          <pc:docMk/>
          <pc:sldMk cId="602211251" sldId="269"/>
        </pc:sldMkLst>
      </pc:sldChg>
      <pc:sldChg chg="delSp modSp mod">
        <pc:chgData name="Tim Warner" userId="1d9b2d89684621c1" providerId="LiveId" clId="{6398B3B9-91BB-4B59-A395-13E1678C7116}" dt="2021-10-07T15:06:07.569" v="224" actId="478"/>
        <pc:sldMkLst>
          <pc:docMk/>
          <pc:sldMk cId="3535240825" sldId="270"/>
        </pc:sldMkLst>
        <pc:spChg chg="mod">
          <ac:chgData name="Tim Warner" userId="1d9b2d89684621c1" providerId="LiveId" clId="{6398B3B9-91BB-4B59-A395-13E1678C7116}" dt="2021-10-07T15:06:05.800" v="223" actId="20577"/>
          <ac:spMkLst>
            <pc:docMk/>
            <pc:sldMk cId="3535240825" sldId="270"/>
            <ac:spMk id="2" creationId="{F439F858-56E4-4307-84E7-1C4FD483C57E}"/>
          </ac:spMkLst>
        </pc:spChg>
        <pc:picChg chg="del">
          <ac:chgData name="Tim Warner" userId="1d9b2d89684621c1" providerId="LiveId" clId="{6398B3B9-91BB-4B59-A395-13E1678C7116}" dt="2021-10-07T15:06:07.569" v="224" actId="478"/>
          <ac:picMkLst>
            <pc:docMk/>
            <pc:sldMk cId="3535240825" sldId="270"/>
            <ac:picMk id="5" creationId="{D018C3D6-1110-414F-AEF6-4F58B047CF2F}"/>
          </ac:picMkLst>
        </pc:picChg>
      </pc:sldChg>
      <pc:sldChg chg="del">
        <pc:chgData name="Tim Warner" userId="1d9b2d89684621c1" providerId="LiveId" clId="{6398B3B9-91BB-4B59-A395-13E1678C7116}" dt="2021-10-07T15:02:10.042" v="189" actId="18676"/>
        <pc:sldMkLst>
          <pc:docMk/>
          <pc:sldMk cId="924435494" sldId="271"/>
        </pc:sldMkLst>
      </pc:sldChg>
      <pc:sldChg chg="del">
        <pc:chgData name="Tim Warner" userId="1d9b2d89684621c1" providerId="LiveId" clId="{6398B3B9-91BB-4B59-A395-13E1678C7116}" dt="2021-10-07T15:05:39.176" v="193" actId="47"/>
        <pc:sldMkLst>
          <pc:docMk/>
          <pc:sldMk cId="1551051090" sldId="272"/>
        </pc:sldMkLst>
      </pc:sldChg>
      <pc:sldChg chg="del">
        <pc:chgData name="Tim Warner" userId="1d9b2d89684621c1" providerId="LiveId" clId="{6398B3B9-91BB-4B59-A395-13E1678C7116}" dt="2021-10-07T15:06:24.808" v="232" actId="47"/>
        <pc:sldMkLst>
          <pc:docMk/>
          <pc:sldMk cId="3500313414" sldId="277"/>
        </pc:sldMkLst>
      </pc:sldChg>
      <pc:sldChg chg="del">
        <pc:chgData name="Tim Warner" userId="1d9b2d89684621c1" providerId="LiveId" clId="{6398B3B9-91BB-4B59-A395-13E1678C7116}" dt="2021-10-07T15:02:10.042" v="189" actId="18676"/>
        <pc:sldMkLst>
          <pc:docMk/>
          <pc:sldMk cId="3700599801" sldId="278"/>
        </pc:sldMkLst>
      </pc:sldChg>
      <pc:sldChg chg="del">
        <pc:chgData name="Tim Warner" userId="1d9b2d89684621c1" providerId="LiveId" clId="{6398B3B9-91BB-4B59-A395-13E1678C7116}" dt="2021-10-07T15:06:24.808" v="232" actId="47"/>
        <pc:sldMkLst>
          <pc:docMk/>
          <pc:sldMk cId="2771305905" sldId="279"/>
        </pc:sldMkLst>
      </pc:sldChg>
      <pc:sldChg chg="del">
        <pc:chgData name="Tim Warner" userId="1d9b2d89684621c1" providerId="LiveId" clId="{6398B3B9-91BB-4B59-A395-13E1678C7116}" dt="2021-10-07T15:06:24.808" v="232" actId="47"/>
        <pc:sldMkLst>
          <pc:docMk/>
          <pc:sldMk cId="612833289" sldId="280"/>
        </pc:sldMkLst>
      </pc:sldChg>
      <pc:sldChg chg="modSp mod">
        <pc:chgData name="Tim Warner" userId="1d9b2d89684621c1" providerId="LiveId" clId="{6398B3B9-91BB-4B59-A395-13E1678C7116}" dt="2021-10-07T15:05:51.550" v="202" actId="20577"/>
        <pc:sldMkLst>
          <pc:docMk/>
          <pc:sldMk cId="564868068" sldId="281"/>
        </pc:sldMkLst>
        <pc:spChg chg="mod">
          <ac:chgData name="Tim Warner" userId="1d9b2d89684621c1" providerId="LiveId" clId="{6398B3B9-91BB-4B59-A395-13E1678C7116}" dt="2021-10-07T15:05:51.550" v="202" actId="20577"/>
          <ac:spMkLst>
            <pc:docMk/>
            <pc:sldMk cId="564868068" sldId="281"/>
            <ac:spMk id="4" creationId="{650CF791-6E5D-4EC8-A78B-1BC8C0C7FB74}"/>
          </ac:spMkLst>
        </pc:spChg>
        <pc:spChg chg="mod">
          <ac:chgData name="Tim Warner" userId="1d9b2d89684621c1" providerId="LiveId" clId="{6398B3B9-91BB-4B59-A395-13E1678C7116}" dt="2021-10-07T15:05:48.889" v="197" actId="20577"/>
          <ac:spMkLst>
            <pc:docMk/>
            <pc:sldMk cId="564868068" sldId="281"/>
            <ac:spMk id="5" creationId="{DDF46652-3833-42CB-95D9-D0AB4DE328D0}"/>
          </ac:spMkLst>
        </pc:spChg>
      </pc:sldChg>
      <pc:sldChg chg="del">
        <pc:chgData name="Tim Warner" userId="1d9b2d89684621c1" providerId="LiveId" clId="{6398B3B9-91BB-4B59-A395-13E1678C7116}" dt="2021-10-07T15:05:39.176" v="193" actId="47"/>
        <pc:sldMkLst>
          <pc:docMk/>
          <pc:sldMk cId="3042034521" sldId="282"/>
        </pc:sldMkLst>
      </pc:sldChg>
      <pc:sldChg chg="modSp ord modAnim">
        <pc:chgData name="Tim Warner" userId="1d9b2d89684621c1" providerId="LiveId" clId="{6398B3B9-91BB-4B59-A395-13E1678C7116}" dt="2021-10-07T15:06:11.571" v="228" actId="20577"/>
        <pc:sldMkLst>
          <pc:docMk/>
          <pc:sldMk cId="1311687876" sldId="283"/>
        </pc:sldMkLst>
        <pc:spChg chg="mod">
          <ac:chgData name="Tim Warner" userId="1d9b2d89684621c1" providerId="LiveId" clId="{6398B3B9-91BB-4B59-A395-13E1678C7116}" dt="2021-10-07T15:06:11.571" v="228" actId="20577"/>
          <ac:spMkLst>
            <pc:docMk/>
            <pc:sldMk cId="1311687876" sldId="283"/>
            <ac:spMk id="7" creationId="{B8D91247-19DA-4F5B-A0CD-BF46B0B22DA4}"/>
          </ac:spMkLst>
        </pc:spChg>
      </pc:sldChg>
      <pc:sldChg chg="add">
        <pc:chgData name="Tim Warner" userId="1d9b2d89684621c1" providerId="LiveId" clId="{6398B3B9-91BB-4B59-A395-13E1678C7116}" dt="2021-10-07T15:06:19.199" v="229"/>
        <pc:sldMkLst>
          <pc:docMk/>
          <pc:sldMk cId="3450584427" sldId="284"/>
        </pc:sldMkLst>
      </pc:sldChg>
      <pc:sldChg chg="add">
        <pc:chgData name="Tim Warner" userId="1d9b2d89684621c1" providerId="LiveId" clId="{6398B3B9-91BB-4B59-A395-13E1678C7116}" dt="2021-10-07T15:06:21.259" v="230"/>
        <pc:sldMkLst>
          <pc:docMk/>
          <pc:sldMk cId="3541952279" sldId="285"/>
        </pc:sldMkLst>
      </pc:sldChg>
      <pc:sldChg chg="add">
        <pc:chgData name="Tim Warner" userId="1d9b2d89684621c1" providerId="LiveId" clId="{6398B3B9-91BB-4B59-A395-13E1678C7116}" dt="2021-10-07T15:06:22.375" v="231"/>
        <pc:sldMkLst>
          <pc:docMk/>
          <pc:sldMk cId="336706709" sldId="286"/>
        </pc:sldMkLst>
      </pc:sldChg>
    </pc:docChg>
  </pc:docChgLst>
  <pc:docChgLst>
    <pc:chgData name="Tim Warner" userId="1d9b2d89684621c1" providerId="LiveId" clId="{683992F6-5D6E-448B-AB2E-FC3A8EA69294}"/>
    <pc:docChg chg="custSel modSld">
      <pc:chgData name="Tim Warner" userId="1d9b2d89684621c1" providerId="LiveId" clId="{683992F6-5D6E-448B-AB2E-FC3A8EA69294}" dt="2021-11-26T21:33:31.850" v="12" actId="1076"/>
      <pc:docMkLst>
        <pc:docMk/>
      </pc:docMkLst>
      <pc:sldChg chg="addSp delSp modSp mod">
        <pc:chgData name="Tim Warner" userId="1d9b2d89684621c1" providerId="LiveId" clId="{683992F6-5D6E-448B-AB2E-FC3A8EA69294}" dt="2021-11-26T21:33:31.850" v="12" actId="1076"/>
        <pc:sldMkLst>
          <pc:docMk/>
          <pc:sldMk cId="2192088531" sldId="264"/>
        </pc:sldMkLst>
        <pc:picChg chg="del">
          <ac:chgData name="Tim Warner" userId="1d9b2d89684621c1" providerId="LiveId" clId="{683992F6-5D6E-448B-AB2E-FC3A8EA69294}" dt="2021-11-26T21:32:22.202" v="0" actId="478"/>
          <ac:picMkLst>
            <pc:docMk/>
            <pc:sldMk cId="2192088531" sldId="264"/>
            <ac:picMk id="3" creationId="{4F621174-1A78-4F21-95D8-60C7DD2C0579}"/>
          </ac:picMkLst>
        </pc:picChg>
        <pc:picChg chg="add mod">
          <ac:chgData name="Tim Warner" userId="1d9b2d89684621c1" providerId="LiveId" clId="{683992F6-5D6E-448B-AB2E-FC3A8EA69294}" dt="2021-11-26T21:33:31.850" v="12" actId="1076"/>
          <ac:picMkLst>
            <pc:docMk/>
            <pc:sldMk cId="2192088531" sldId="264"/>
            <ac:picMk id="4" creationId="{3D9A85A9-E4BE-448E-AA24-E41238BE54CA}"/>
          </ac:picMkLst>
        </pc:picChg>
      </pc:sldChg>
      <pc:sldChg chg="modCm">
        <pc:chgData name="Tim Warner" userId="1d9b2d89684621c1" providerId="LiveId" clId="{683992F6-5D6E-448B-AB2E-FC3A8EA69294}" dt="2021-11-26T21:33:01.217" v="6"/>
        <pc:sldMkLst>
          <pc:docMk/>
          <pc:sldMk cId="3535240825" sldId="270"/>
        </pc:sldMkLst>
      </pc:sldChg>
    </pc:docChg>
  </pc:docChgLst>
  <pc:docChgLst>
    <pc:chgData name="scsjcain84" userId="S::scsjcain84_gmail.com#ext#@pearsoneducationinc.onmicrosoft.com::4399dd98-ee8b-4212-9001-7919755a3260" providerId="AD" clId="Web-{A47ADF43-F552-46FE-B5A6-706AB9B4CD7D}"/>
    <pc:docChg chg="">
      <pc:chgData name="scsjcain84" userId="S::scsjcain84_gmail.com#ext#@pearsoneducationinc.onmicrosoft.com::4399dd98-ee8b-4212-9001-7919755a3260" providerId="AD" clId="Web-{A47ADF43-F552-46FE-B5A6-706AB9B4CD7D}" dt="2021-09-26T10:41:44.335" v="1"/>
      <pc:docMkLst>
        <pc:docMk/>
      </pc:docMkLst>
      <pc:sldChg chg="delCm">
        <pc:chgData name="scsjcain84" userId="S::scsjcain84_gmail.com#ext#@pearsoneducationinc.onmicrosoft.com::4399dd98-ee8b-4212-9001-7919755a3260" providerId="AD" clId="Web-{A47ADF43-F552-46FE-B5A6-706AB9B4CD7D}" dt="2021-09-26T10:40:41.383" v="0"/>
        <pc:sldMkLst>
          <pc:docMk/>
          <pc:sldMk cId="2192088531" sldId="264"/>
        </pc:sldMkLst>
      </pc:sldChg>
      <pc:sldChg chg="addCm">
        <pc:chgData name="scsjcain84" userId="S::scsjcain84_gmail.com#ext#@pearsoneducationinc.onmicrosoft.com::4399dd98-ee8b-4212-9001-7919755a3260" providerId="AD" clId="Web-{A47ADF43-F552-46FE-B5A6-706AB9B4CD7D}" dt="2021-09-26T10:41:44.335" v="1"/>
        <pc:sldMkLst>
          <pc:docMk/>
          <pc:sldMk cId="3535240825" sldId="270"/>
        </pc:sldMkLst>
      </pc:sldChg>
    </pc:docChg>
  </pc:docChgLst>
  <pc:docChgLst>
    <pc:chgData name="Tim Warner" userId="1d9b2d89684621c1" providerId="LiveId" clId="{EA4C6281-8618-4765-A451-1BAEF77A6B46}"/>
    <pc:docChg chg="custSel addSld delSld modSld sldOrd delSection modSection">
      <pc:chgData name="Tim Warner" userId="1d9b2d89684621c1" providerId="LiveId" clId="{EA4C6281-8618-4765-A451-1BAEF77A6B46}" dt="2023-06-08T12:25:47.313" v="218" actId="20577"/>
      <pc:docMkLst>
        <pc:docMk/>
      </pc:docMkLst>
      <pc:sldChg chg="delSp modSp mod delAnim">
        <pc:chgData name="Tim Warner" userId="1d9b2d89684621c1" providerId="LiveId" clId="{EA4C6281-8618-4765-A451-1BAEF77A6B46}" dt="2023-06-08T12:24:19.044" v="103" actId="20577"/>
        <pc:sldMkLst>
          <pc:docMk/>
          <pc:sldMk cId="2192088531" sldId="264"/>
        </pc:sldMkLst>
        <pc:spChg chg="mod">
          <ac:chgData name="Tim Warner" userId="1d9b2d89684621c1" providerId="LiveId" clId="{EA4C6281-8618-4765-A451-1BAEF77A6B46}" dt="2023-06-08T12:24:19.044" v="103" actId="20577"/>
          <ac:spMkLst>
            <pc:docMk/>
            <pc:sldMk cId="2192088531" sldId="264"/>
            <ac:spMk id="2" creationId="{006DB62C-48D4-594B-6E66-B5896CC06B76}"/>
          </ac:spMkLst>
        </pc:spChg>
        <pc:spChg chg="del">
          <ac:chgData name="Tim Warner" userId="1d9b2d89684621c1" providerId="LiveId" clId="{EA4C6281-8618-4765-A451-1BAEF77A6B46}" dt="2023-06-08T12:24:06.880" v="51" actId="478"/>
          <ac:spMkLst>
            <pc:docMk/>
            <pc:sldMk cId="2192088531" sldId="264"/>
            <ac:spMk id="3" creationId="{CDD01496-5EBB-04C3-FD22-A7D83A897A09}"/>
          </ac:spMkLst>
        </pc:spChg>
        <pc:spChg chg="del">
          <ac:chgData name="Tim Warner" userId="1d9b2d89684621c1" providerId="LiveId" clId="{EA4C6281-8618-4765-A451-1BAEF77A6B46}" dt="2023-06-08T12:24:06.880" v="51" actId="478"/>
          <ac:spMkLst>
            <pc:docMk/>
            <pc:sldMk cId="2192088531" sldId="264"/>
            <ac:spMk id="5" creationId="{057DD537-6090-C3EC-ECF0-4328ADD42A58}"/>
          </ac:spMkLst>
        </pc:spChg>
        <pc:spChg chg="mod">
          <ac:chgData name="Tim Warner" userId="1d9b2d89684621c1" providerId="LiveId" clId="{EA4C6281-8618-4765-A451-1BAEF77A6B46}" dt="2023-06-08T12:24:03.999" v="50" actId="20577"/>
          <ac:spMkLst>
            <pc:docMk/>
            <pc:sldMk cId="2192088531" sldId="264"/>
            <ac:spMk id="20" creationId="{412337A7-EF2F-BD4E-96DF-29677C30DFCF}"/>
          </ac:spMkLst>
        </pc:spChg>
        <pc:spChg chg="mod">
          <ac:chgData name="Tim Warner" userId="1d9b2d89684621c1" providerId="LiveId" clId="{EA4C6281-8618-4765-A451-1BAEF77A6B46}" dt="2023-06-08T12:24:11.864" v="69" actId="20577"/>
          <ac:spMkLst>
            <pc:docMk/>
            <pc:sldMk cId="2192088531" sldId="264"/>
            <ac:spMk id="21" creationId="{FDC123F3-7747-9C43-BCF3-A32246342DE6}"/>
          </ac:spMkLst>
        </pc:spChg>
      </pc:sldChg>
      <pc:sldChg chg="modSp mod">
        <pc:chgData name="Tim Warner" userId="1d9b2d89684621c1" providerId="LiveId" clId="{EA4C6281-8618-4765-A451-1BAEF77A6B46}" dt="2023-06-08T12:24:40.964" v="158" actId="20577"/>
        <pc:sldMkLst>
          <pc:docMk/>
          <pc:sldMk cId="564868068" sldId="281"/>
        </pc:sldMkLst>
        <pc:spChg chg="mod">
          <ac:chgData name="Tim Warner" userId="1d9b2d89684621c1" providerId="LiveId" clId="{EA4C6281-8618-4765-A451-1BAEF77A6B46}" dt="2023-06-08T12:24:34.426" v="140" actId="20577"/>
          <ac:spMkLst>
            <pc:docMk/>
            <pc:sldMk cId="564868068" sldId="281"/>
            <ac:spMk id="4" creationId="{650CF791-6E5D-4EC8-A78B-1BC8C0C7FB74}"/>
          </ac:spMkLst>
        </pc:spChg>
        <pc:spChg chg="mod">
          <ac:chgData name="Tim Warner" userId="1d9b2d89684621c1" providerId="LiveId" clId="{EA4C6281-8618-4765-A451-1BAEF77A6B46}" dt="2023-06-08T12:24:40.964" v="158" actId="20577"/>
          <ac:spMkLst>
            <pc:docMk/>
            <pc:sldMk cId="564868068" sldId="281"/>
            <ac:spMk id="5" creationId="{DDF46652-3833-42CB-95D9-D0AB4DE328D0}"/>
          </ac:spMkLst>
        </pc:spChg>
      </pc:sldChg>
      <pc:sldChg chg="del">
        <pc:chgData name="Tim Warner" userId="1d9b2d89684621c1" providerId="LiveId" clId="{EA4C6281-8618-4765-A451-1BAEF77A6B46}" dt="2023-06-08T12:25:20.868" v="175" actId="47"/>
        <pc:sldMkLst>
          <pc:docMk/>
          <pc:sldMk cId="1657547833" sldId="289"/>
        </pc:sldMkLst>
      </pc:sldChg>
      <pc:sldChg chg="del">
        <pc:chgData name="Tim Warner" userId="1d9b2d89684621c1" providerId="LiveId" clId="{EA4C6281-8618-4765-A451-1BAEF77A6B46}" dt="2023-06-08T12:25:11.720" v="172" actId="47"/>
        <pc:sldMkLst>
          <pc:docMk/>
          <pc:sldMk cId="1604716592" sldId="292"/>
        </pc:sldMkLst>
      </pc:sldChg>
      <pc:sldChg chg="del">
        <pc:chgData name="Tim Warner" userId="1d9b2d89684621c1" providerId="LiveId" clId="{EA4C6281-8618-4765-A451-1BAEF77A6B46}" dt="2023-06-08T12:25:05.321" v="170" actId="18676"/>
        <pc:sldMkLst>
          <pc:docMk/>
          <pc:sldMk cId="3262830124" sldId="297"/>
        </pc:sldMkLst>
      </pc:sldChg>
      <pc:sldChg chg="del">
        <pc:chgData name="Tim Warner" userId="1d9b2d89684621c1" providerId="LiveId" clId="{EA4C6281-8618-4765-A451-1BAEF77A6B46}" dt="2023-06-08T12:25:08.140" v="171" actId="18676"/>
        <pc:sldMkLst>
          <pc:docMk/>
          <pc:sldMk cId="2847577822" sldId="298"/>
        </pc:sldMkLst>
      </pc:sldChg>
      <pc:sldChg chg="del">
        <pc:chgData name="Tim Warner" userId="1d9b2d89684621c1" providerId="LiveId" clId="{EA4C6281-8618-4765-A451-1BAEF77A6B46}" dt="2023-06-08T12:25:17.634" v="174" actId="47"/>
        <pc:sldMkLst>
          <pc:docMk/>
          <pc:sldMk cId="3947463837" sldId="300"/>
        </pc:sldMkLst>
      </pc:sldChg>
      <pc:sldChg chg="del">
        <pc:chgData name="Tim Warner" userId="1d9b2d89684621c1" providerId="LiveId" clId="{EA4C6281-8618-4765-A451-1BAEF77A6B46}" dt="2023-06-08T12:25:05.321" v="170" actId="18676"/>
        <pc:sldMkLst>
          <pc:docMk/>
          <pc:sldMk cId="2268457261" sldId="301"/>
        </pc:sldMkLst>
      </pc:sldChg>
      <pc:sldChg chg="del">
        <pc:chgData name="Tim Warner" userId="1d9b2d89684621c1" providerId="LiveId" clId="{EA4C6281-8618-4765-A451-1BAEF77A6B46}" dt="2023-06-08T12:25:08.140" v="171" actId="18676"/>
        <pc:sldMkLst>
          <pc:docMk/>
          <pc:sldMk cId="3557441656" sldId="302"/>
        </pc:sldMkLst>
      </pc:sldChg>
      <pc:sldChg chg="modSp mod modAnim">
        <pc:chgData name="Tim Warner" userId="1d9b2d89684621c1" providerId="LiveId" clId="{EA4C6281-8618-4765-A451-1BAEF77A6B46}" dt="2023-06-08T12:24:54.392" v="167" actId="20577"/>
        <pc:sldMkLst>
          <pc:docMk/>
          <pc:sldMk cId="2895908755" sldId="303"/>
        </pc:sldMkLst>
        <pc:spChg chg="mod">
          <ac:chgData name="Tim Warner" userId="1d9b2d89684621c1" providerId="LiveId" clId="{EA4C6281-8618-4765-A451-1BAEF77A6B46}" dt="2023-06-08T12:24:52.327" v="163" actId="20577"/>
          <ac:spMkLst>
            <pc:docMk/>
            <pc:sldMk cId="2895908755" sldId="303"/>
            <ac:spMk id="2" creationId="{00000000-0000-0000-0000-000000000000}"/>
          </ac:spMkLst>
        </pc:spChg>
        <pc:spChg chg="mod">
          <ac:chgData name="Tim Warner" userId="1d9b2d89684621c1" providerId="LiveId" clId="{EA4C6281-8618-4765-A451-1BAEF77A6B46}" dt="2023-06-08T12:24:54.392" v="167" actId="20577"/>
          <ac:spMkLst>
            <pc:docMk/>
            <pc:sldMk cId="2895908755" sldId="303"/>
            <ac:spMk id="4" creationId="{5BBB3F74-E93A-433D-A125-C845B9E51CCB}"/>
          </ac:spMkLst>
        </pc:spChg>
      </pc:sldChg>
      <pc:sldChg chg="modSp mod ord">
        <pc:chgData name="Tim Warner" userId="1d9b2d89684621c1" providerId="LiveId" clId="{EA4C6281-8618-4765-A451-1BAEF77A6B46}" dt="2023-06-08T12:25:47.313" v="218" actId="20577"/>
        <pc:sldMkLst>
          <pc:docMk/>
          <pc:sldMk cId="214531532" sldId="304"/>
        </pc:sldMkLst>
        <pc:spChg chg="mod">
          <ac:chgData name="Tim Warner" userId="1d9b2d89684621c1" providerId="LiveId" clId="{EA4C6281-8618-4765-A451-1BAEF77A6B46}" dt="2023-06-08T12:25:47.313" v="218" actId="20577"/>
          <ac:spMkLst>
            <pc:docMk/>
            <pc:sldMk cId="214531532" sldId="304"/>
            <ac:spMk id="5" creationId="{4334AEB6-10DF-E7FA-59B3-A428BDCBD0FE}"/>
          </ac:spMkLst>
        </pc:spChg>
      </pc:sldChg>
      <pc:sldChg chg="modSp add mod">
        <pc:chgData name="Tim Warner" userId="1d9b2d89684621c1" providerId="LiveId" clId="{EA4C6281-8618-4765-A451-1BAEF77A6B46}" dt="2023-06-08T12:25:42.150" v="214" actId="20577"/>
        <pc:sldMkLst>
          <pc:docMk/>
          <pc:sldMk cId="3406309769" sldId="305"/>
        </pc:sldMkLst>
        <pc:spChg chg="mod">
          <ac:chgData name="Tim Warner" userId="1d9b2d89684621c1" providerId="LiveId" clId="{EA4C6281-8618-4765-A451-1BAEF77A6B46}" dt="2023-06-08T12:25:42.150" v="214" actId="20577"/>
          <ac:spMkLst>
            <pc:docMk/>
            <pc:sldMk cId="3406309769" sldId="305"/>
            <ac:spMk id="5" creationId="{DDF46652-3833-42CB-95D9-D0AB4DE328D0}"/>
          </ac:spMkLst>
        </pc:spChg>
      </pc:sldChg>
      <pc:sldChg chg="add">
        <pc:chgData name="Tim Warner" userId="1d9b2d89684621c1" providerId="LiveId" clId="{EA4C6281-8618-4765-A451-1BAEF77A6B46}" dt="2023-06-08T12:25:22.989" v="176"/>
        <pc:sldMkLst>
          <pc:docMk/>
          <pc:sldMk cId="20269165" sldId="306"/>
        </pc:sldMkLst>
      </pc:sldChg>
    </pc:docChg>
  </pc:docChgLst>
  <pc:docChgLst>
    <pc:chgData name="scsjcain84" userId="S::scsjcain84_gmail.com#ext#@pearsoneducationinc.onmicrosoft.com::4399dd98-ee8b-4212-9001-7919755a3260" providerId="AD" clId="Web-{F51DDC3B-FF6D-4C58-8CF5-2D71B0C48CF3}"/>
    <pc:docChg chg="modSld">
      <pc:chgData name="scsjcain84" userId="S::scsjcain84_gmail.com#ext#@pearsoneducationinc.onmicrosoft.com::4399dd98-ee8b-4212-9001-7919755a3260" providerId="AD" clId="Web-{F51DDC3B-FF6D-4C58-8CF5-2D71B0C48CF3}" dt="2023-07-13T11:54:52.537" v="7" actId="20577"/>
      <pc:docMkLst>
        <pc:docMk/>
      </pc:docMkLst>
      <pc:sldChg chg="modSp">
        <pc:chgData name="scsjcain84" userId="S::scsjcain84_gmail.com#ext#@pearsoneducationinc.onmicrosoft.com::4399dd98-ee8b-4212-9001-7919755a3260" providerId="AD" clId="Web-{F51DDC3B-FF6D-4C58-8CF5-2D71B0C48CF3}" dt="2023-07-13T11:53:41.237" v="1" actId="20577"/>
        <pc:sldMkLst>
          <pc:docMk/>
          <pc:sldMk cId="2895908755" sldId="303"/>
        </pc:sldMkLst>
        <pc:spChg chg="mod">
          <ac:chgData name="scsjcain84" userId="S::scsjcain84_gmail.com#ext#@pearsoneducationinc.onmicrosoft.com::4399dd98-ee8b-4212-9001-7919755a3260" providerId="AD" clId="Web-{F51DDC3B-FF6D-4C58-8CF5-2D71B0C48CF3}" dt="2023-07-13T11:53:41.237" v="1" actId="20577"/>
          <ac:spMkLst>
            <pc:docMk/>
            <pc:sldMk cId="2895908755" sldId="303"/>
            <ac:spMk id="4" creationId="{5BBB3F74-E93A-433D-A125-C845B9E51CCB}"/>
          </ac:spMkLst>
        </pc:spChg>
      </pc:sldChg>
      <pc:sldChg chg="modSp">
        <pc:chgData name="scsjcain84" userId="S::scsjcain84_gmail.com#ext#@pearsoneducationinc.onmicrosoft.com::4399dd98-ee8b-4212-9001-7919755a3260" providerId="AD" clId="Web-{F51DDC3B-FF6D-4C58-8CF5-2D71B0C48CF3}" dt="2023-07-13T11:54:52.537" v="7" actId="20577"/>
        <pc:sldMkLst>
          <pc:docMk/>
          <pc:sldMk cId="531325091" sldId="2760"/>
        </pc:sldMkLst>
        <pc:spChg chg="mod">
          <ac:chgData name="scsjcain84" userId="S::scsjcain84_gmail.com#ext#@pearsoneducationinc.onmicrosoft.com::4399dd98-ee8b-4212-9001-7919755a3260" providerId="AD" clId="Web-{F51DDC3B-FF6D-4C58-8CF5-2D71B0C48CF3}" dt="2023-07-13T11:54:52.537" v="7" actId="20577"/>
          <ac:spMkLst>
            <pc:docMk/>
            <pc:sldMk cId="531325091" sldId="2760"/>
            <ac:spMk id="4" creationId="{4C831280-E160-E337-2B87-1466227A22B6}"/>
          </ac:spMkLst>
        </pc:spChg>
      </pc:sldChg>
      <pc:sldChg chg="modSp">
        <pc:chgData name="scsjcain84" userId="S::scsjcain84_gmail.com#ext#@pearsoneducationinc.onmicrosoft.com::4399dd98-ee8b-4212-9001-7919755a3260" providerId="AD" clId="Web-{F51DDC3B-FF6D-4C58-8CF5-2D71B0C48CF3}" dt="2023-07-13T11:54:37.895" v="3" actId="20577"/>
        <pc:sldMkLst>
          <pc:docMk/>
          <pc:sldMk cId="3050423979" sldId="2134805745"/>
        </pc:sldMkLst>
        <pc:spChg chg="mod">
          <ac:chgData name="scsjcain84" userId="S::scsjcain84_gmail.com#ext#@pearsoneducationinc.onmicrosoft.com::4399dd98-ee8b-4212-9001-7919755a3260" providerId="AD" clId="Web-{F51DDC3B-FF6D-4C58-8CF5-2D71B0C48CF3}" dt="2023-07-13T11:54:37.895" v="3" actId="20577"/>
          <ac:spMkLst>
            <pc:docMk/>
            <pc:sldMk cId="3050423979" sldId="2134805745"/>
            <ac:spMk id="4" creationId="{4C831280-E160-E337-2B87-1466227A22B6}"/>
          </ac:spMkLst>
        </pc:spChg>
      </pc:sldChg>
    </pc:docChg>
  </pc:docChgLst>
  <pc:docChgLst>
    <pc:chgData name="Tim Warner" userId="1d9b2d89684621c1" providerId="LiveId" clId="{A1D3DA66-012C-4944-BA94-B91C5BD3BEC0}"/>
    <pc:docChg chg="undo custSel addSld delSld modSld delSection modSection">
      <pc:chgData name="Tim Warner" userId="1d9b2d89684621c1" providerId="LiveId" clId="{A1D3DA66-012C-4944-BA94-B91C5BD3BEC0}" dt="2023-05-13T12:52:58.454" v="1760" actId="20577"/>
      <pc:docMkLst>
        <pc:docMk/>
      </pc:docMkLst>
      <pc:sldChg chg="addSp delSp modSp mod delAnim modAnim">
        <pc:chgData name="Tim Warner" userId="1d9b2d89684621c1" providerId="LiveId" clId="{A1D3DA66-012C-4944-BA94-B91C5BD3BEC0}" dt="2023-05-12T13:01:38.894" v="278" actId="20577"/>
        <pc:sldMkLst>
          <pc:docMk/>
          <pc:sldMk cId="2192088531" sldId="264"/>
        </pc:sldMkLst>
        <pc:spChg chg="add mod">
          <ac:chgData name="Tim Warner" userId="1d9b2d89684621c1" providerId="LiveId" clId="{A1D3DA66-012C-4944-BA94-B91C5BD3BEC0}" dt="2023-05-12T13:01:33.703" v="275" actId="1076"/>
          <ac:spMkLst>
            <pc:docMk/>
            <pc:sldMk cId="2192088531" sldId="264"/>
            <ac:spMk id="2" creationId="{006DB62C-48D4-594B-6E66-B5896CC06B76}"/>
          </ac:spMkLst>
        </pc:spChg>
        <pc:spChg chg="del">
          <ac:chgData name="Tim Warner" userId="1d9b2d89684621c1" providerId="LiveId" clId="{A1D3DA66-012C-4944-BA94-B91C5BD3BEC0}" dt="2023-05-12T12:55:23.382" v="9" actId="478"/>
          <ac:spMkLst>
            <pc:docMk/>
            <pc:sldMk cId="2192088531" sldId="264"/>
            <ac:spMk id="2" creationId="{0D7107CE-AFD6-F628-553A-680F8D66FB2F}"/>
          </ac:spMkLst>
        </pc:spChg>
        <pc:spChg chg="del">
          <ac:chgData name="Tim Warner" userId="1d9b2d89684621c1" providerId="LiveId" clId="{A1D3DA66-012C-4944-BA94-B91C5BD3BEC0}" dt="2023-05-12T12:55:23.382" v="9" actId="478"/>
          <ac:spMkLst>
            <pc:docMk/>
            <pc:sldMk cId="2192088531" sldId="264"/>
            <ac:spMk id="3" creationId="{85C8FCDD-CBE5-0FEB-CEC4-C8BD180CC220}"/>
          </ac:spMkLst>
        </pc:spChg>
        <pc:spChg chg="add mod">
          <ac:chgData name="Tim Warner" userId="1d9b2d89684621c1" providerId="LiveId" clId="{A1D3DA66-012C-4944-BA94-B91C5BD3BEC0}" dt="2023-05-12T13:01:33.703" v="275" actId="1076"/>
          <ac:spMkLst>
            <pc:docMk/>
            <pc:sldMk cId="2192088531" sldId="264"/>
            <ac:spMk id="3" creationId="{CDD01496-5EBB-04C3-FD22-A7D83A897A09}"/>
          </ac:spMkLst>
        </pc:spChg>
        <pc:spChg chg="add mod">
          <ac:chgData name="Tim Warner" userId="1d9b2d89684621c1" providerId="LiveId" clId="{A1D3DA66-012C-4944-BA94-B91C5BD3BEC0}" dt="2023-05-12T13:01:33.703" v="275" actId="1076"/>
          <ac:spMkLst>
            <pc:docMk/>
            <pc:sldMk cId="2192088531" sldId="264"/>
            <ac:spMk id="5" creationId="{057DD537-6090-C3EC-ECF0-4328ADD42A58}"/>
          </ac:spMkLst>
        </pc:spChg>
        <pc:spChg chg="del">
          <ac:chgData name="Tim Warner" userId="1d9b2d89684621c1" providerId="LiveId" clId="{A1D3DA66-012C-4944-BA94-B91C5BD3BEC0}" dt="2023-05-12T12:55:23.382" v="9" actId="478"/>
          <ac:spMkLst>
            <pc:docMk/>
            <pc:sldMk cId="2192088531" sldId="264"/>
            <ac:spMk id="5" creationId="{6A03443D-04B0-B8CA-E106-DA3BE16E455D}"/>
          </ac:spMkLst>
        </pc:spChg>
        <pc:spChg chg="del">
          <ac:chgData name="Tim Warner" userId="1d9b2d89684621c1" providerId="LiveId" clId="{A1D3DA66-012C-4944-BA94-B91C5BD3BEC0}" dt="2023-05-12T12:55:23.382" v="9" actId="478"/>
          <ac:spMkLst>
            <pc:docMk/>
            <pc:sldMk cId="2192088531" sldId="264"/>
            <ac:spMk id="6" creationId="{C677E874-14B2-F86B-ED05-763A8B26B093}"/>
          </ac:spMkLst>
        </pc:spChg>
        <pc:spChg chg="mod">
          <ac:chgData name="Tim Warner" userId="1d9b2d89684621c1" providerId="LiveId" clId="{A1D3DA66-012C-4944-BA94-B91C5BD3BEC0}" dt="2023-05-12T13:01:38.894" v="278" actId="20577"/>
          <ac:spMkLst>
            <pc:docMk/>
            <pc:sldMk cId="2192088531" sldId="264"/>
            <ac:spMk id="20" creationId="{412337A7-EF2F-BD4E-96DF-29677C30DFCF}"/>
          </ac:spMkLst>
        </pc:spChg>
        <pc:spChg chg="mod">
          <ac:chgData name="Tim Warner" userId="1d9b2d89684621c1" providerId="LiveId" clId="{A1D3DA66-012C-4944-BA94-B91C5BD3BEC0}" dt="2023-05-12T13:01:33.703" v="275" actId="1076"/>
          <ac:spMkLst>
            <pc:docMk/>
            <pc:sldMk cId="2192088531" sldId="264"/>
            <ac:spMk id="21" creationId="{FDC123F3-7747-9C43-BCF3-A32246342DE6}"/>
          </ac:spMkLst>
        </pc:spChg>
      </pc:sldChg>
      <pc:sldChg chg="modSp mod">
        <pc:chgData name="Tim Warner" userId="1d9b2d89684621c1" providerId="LiveId" clId="{A1D3DA66-012C-4944-BA94-B91C5BD3BEC0}" dt="2023-05-12T13:06:44.474" v="386" actId="20577"/>
        <pc:sldMkLst>
          <pc:docMk/>
          <pc:sldMk cId="564868068" sldId="281"/>
        </pc:sldMkLst>
        <pc:spChg chg="mod">
          <ac:chgData name="Tim Warner" userId="1d9b2d89684621c1" providerId="LiveId" clId="{A1D3DA66-012C-4944-BA94-B91C5BD3BEC0}" dt="2023-05-12T13:01:56.329" v="327" actId="20577"/>
          <ac:spMkLst>
            <pc:docMk/>
            <pc:sldMk cId="564868068" sldId="281"/>
            <ac:spMk id="4" creationId="{650CF791-6E5D-4EC8-A78B-1BC8C0C7FB74}"/>
          </ac:spMkLst>
        </pc:spChg>
        <pc:spChg chg="mod">
          <ac:chgData name="Tim Warner" userId="1d9b2d89684621c1" providerId="LiveId" clId="{A1D3DA66-012C-4944-BA94-B91C5BD3BEC0}" dt="2023-05-12T13:06:44.474" v="386" actId="20577"/>
          <ac:spMkLst>
            <pc:docMk/>
            <pc:sldMk cId="564868068" sldId="281"/>
            <ac:spMk id="5" creationId="{DDF46652-3833-42CB-95D9-D0AB4DE328D0}"/>
          </ac:spMkLst>
        </pc:spChg>
      </pc:sldChg>
      <pc:sldChg chg="modSp mod modAnim">
        <pc:chgData name="Tim Warner" userId="1d9b2d89684621c1" providerId="LiveId" clId="{A1D3DA66-012C-4944-BA94-B91C5BD3BEC0}" dt="2023-05-13T12:49:07.828" v="1260" actId="20577"/>
        <pc:sldMkLst>
          <pc:docMk/>
          <pc:sldMk cId="1657547833" sldId="289"/>
        </pc:sldMkLst>
        <pc:spChg chg="mod">
          <ac:chgData name="Tim Warner" userId="1d9b2d89684621c1" providerId="LiveId" clId="{A1D3DA66-012C-4944-BA94-B91C5BD3BEC0}" dt="2023-05-12T15:58:10.163" v="558" actId="20577"/>
          <ac:spMkLst>
            <pc:docMk/>
            <pc:sldMk cId="1657547833" sldId="289"/>
            <ac:spMk id="2" creationId="{00000000-0000-0000-0000-000000000000}"/>
          </ac:spMkLst>
        </pc:spChg>
        <pc:spChg chg="mod">
          <ac:chgData name="Tim Warner" userId="1d9b2d89684621c1" providerId="LiveId" clId="{A1D3DA66-012C-4944-BA94-B91C5BD3BEC0}" dt="2023-05-13T12:49:07.828" v="1260" actId="20577"/>
          <ac:spMkLst>
            <pc:docMk/>
            <pc:sldMk cId="1657547833" sldId="289"/>
            <ac:spMk id="4" creationId="{5BBB3F74-E93A-433D-A125-C845B9E51CCB}"/>
          </ac:spMkLst>
        </pc:spChg>
      </pc:sldChg>
      <pc:sldChg chg="del">
        <pc:chgData name="Tim Warner" userId="1d9b2d89684621c1" providerId="LiveId" clId="{A1D3DA66-012C-4944-BA94-B91C5BD3BEC0}" dt="2023-05-12T13:07:28.097" v="514" actId="18676"/>
        <pc:sldMkLst>
          <pc:docMk/>
          <pc:sldMk cId="316054112" sldId="291"/>
        </pc:sldMkLst>
      </pc:sldChg>
      <pc:sldChg chg="modSp mod modAnim">
        <pc:chgData name="Tim Warner" userId="1d9b2d89684621c1" providerId="LiveId" clId="{A1D3DA66-012C-4944-BA94-B91C5BD3BEC0}" dt="2023-05-13T12:47:43.315" v="1089" actId="20577"/>
        <pc:sldMkLst>
          <pc:docMk/>
          <pc:sldMk cId="1604716592" sldId="292"/>
        </pc:sldMkLst>
        <pc:spChg chg="mod">
          <ac:chgData name="Tim Warner" userId="1d9b2d89684621c1" providerId="LiveId" clId="{A1D3DA66-012C-4944-BA94-B91C5BD3BEC0}" dt="2023-05-12T15:58:01.482" v="531" actId="20577"/>
          <ac:spMkLst>
            <pc:docMk/>
            <pc:sldMk cId="1604716592" sldId="292"/>
            <ac:spMk id="2" creationId="{00000000-0000-0000-0000-000000000000}"/>
          </ac:spMkLst>
        </pc:spChg>
        <pc:spChg chg="mod">
          <ac:chgData name="Tim Warner" userId="1d9b2d89684621c1" providerId="LiveId" clId="{A1D3DA66-012C-4944-BA94-B91C5BD3BEC0}" dt="2023-05-13T12:47:43.315" v="1089" actId="20577"/>
          <ac:spMkLst>
            <pc:docMk/>
            <pc:sldMk cId="1604716592" sldId="292"/>
            <ac:spMk id="4" creationId="{5BBB3F74-E93A-433D-A125-C845B9E51CCB}"/>
          </ac:spMkLst>
        </pc:spChg>
      </pc:sldChg>
      <pc:sldChg chg="modSp mod modAnim">
        <pc:chgData name="Tim Warner" userId="1d9b2d89684621c1" providerId="LiveId" clId="{A1D3DA66-012C-4944-BA94-B91C5BD3BEC0}" dt="2023-05-13T12:49:52.326" v="1426" actId="20577"/>
        <pc:sldMkLst>
          <pc:docMk/>
          <pc:sldMk cId="3262830124" sldId="297"/>
        </pc:sldMkLst>
        <pc:spChg chg="mod">
          <ac:chgData name="Tim Warner" userId="1d9b2d89684621c1" providerId="LiveId" clId="{A1D3DA66-012C-4944-BA94-B91C5BD3BEC0}" dt="2023-05-12T15:58:18.553" v="595" actId="20577"/>
          <ac:spMkLst>
            <pc:docMk/>
            <pc:sldMk cId="3262830124" sldId="297"/>
            <ac:spMk id="2" creationId="{00000000-0000-0000-0000-000000000000}"/>
          </ac:spMkLst>
        </pc:spChg>
        <pc:spChg chg="mod">
          <ac:chgData name="Tim Warner" userId="1d9b2d89684621c1" providerId="LiveId" clId="{A1D3DA66-012C-4944-BA94-B91C5BD3BEC0}" dt="2023-05-13T12:49:52.326" v="1426" actId="20577"/>
          <ac:spMkLst>
            <pc:docMk/>
            <pc:sldMk cId="3262830124" sldId="297"/>
            <ac:spMk id="4" creationId="{5BBB3F74-E93A-433D-A125-C845B9E51CCB}"/>
          </ac:spMkLst>
        </pc:spChg>
      </pc:sldChg>
      <pc:sldChg chg="modSp mod modAnim">
        <pc:chgData name="Tim Warner" userId="1d9b2d89684621c1" providerId="LiveId" clId="{A1D3DA66-012C-4944-BA94-B91C5BD3BEC0}" dt="2023-05-13T12:51:54.781" v="1663" actId="20577"/>
        <pc:sldMkLst>
          <pc:docMk/>
          <pc:sldMk cId="2847577822" sldId="298"/>
        </pc:sldMkLst>
        <pc:spChg chg="mod">
          <ac:chgData name="Tim Warner" userId="1d9b2d89684621c1" providerId="LiveId" clId="{A1D3DA66-012C-4944-BA94-B91C5BD3BEC0}" dt="2023-05-12T16:01:27.466" v="642" actId="20577"/>
          <ac:spMkLst>
            <pc:docMk/>
            <pc:sldMk cId="2847577822" sldId="298"/>
            <ac:spMk id="2" creationId="{00000000-0000-0000-0000-000000000000}"/>
          </ac:spMkLst>
        </pc:spChg>
        <pc:spChg chg="mod">
          <ac:chgData name="Tim Warner" userId="1d9b2d89684621c1" providerId="LiveId" clId="{A1D3DA66-012C-4944-BA94-B91C5BD3BEC0}" dt="2023-05-13T12:51:54.781" v="1663" actId="20577"/>
          <ac:spMkLst>
            <pc:docMk/>
            <pc:sldMk cId="2847577822" sldId="298"/>
            <ac:spMk id="4" creationId="{5BBB3F74-E93A-433D-A125-C845B9E51CCB}"/>
          </ac:spMkLst>
        </pc:spChg>
      </pc:sldChg>
      <pc:sldChg chg="del">
        <pc:chgData name="Tim Warner" userId="1d9b2d89684621c1" providerId="LiveId" clId="{A1D3DA66-012C-4944-BA94-B91C5BD3BEC0}" dt="2023-05-12T13:07:28.097" v="514" actId="18676"/>
        <pc:sldMkLst>
          <pc:docMk/>
          <pc:sldMk cId="995580337" sldId="299"/>
        </pc:sldMkLst>
      </pc:sldChg>
      <pc:sldChg chg="modSp add mod">
        <pc:chgData name="Tim Warner" userId="1d9b2d89684621c1" providerId="LiveId" clId="{A1D3DA66-012C-4944-BA94-B91C5BD3BEC0}" dt="2023-05-12T13:06:54.151" v="424" actId="20577"/>
        <pc:sldMkLst>
          <pc:docMk/>
          <pc:sldMk cId="3947463837" sldId="300"/>
        </pc:sldMkLst>
        <pc:spChg chg="mod">
          <ac:chgData name="Tim Warner" userId="1d9b2d89684621c1" providerId="LiveId" clId="{A1D3DA66-012C-4944-BA94-B91C5BD3BEC0}" dt="2023-05-12T13:06:54.151" v="424" actId="20577"/>
          <ac:spMkLst>
            <pc:docMk/>
            <pc:sldMk cId="3947463837" sldId="300"/>
            <ac:spMk id="5" creationId="{DDF46652-3833-42CB-95D9-D0AB4DE328D0}"/>
          </ac:spMkLst>
        </pc:spChg>
      </pc:sldChg>
      <pc:sldChg chg="del">
        <pc:chgData name="Tim Warner" userId="1d9b2d89684621c1" providerId="LiveId" clId="{A1D3DA66-012C-4944-BA94-B91C5BD3BEC0}" dt="2023-05-12T12:54:51.322" v="5" actId="47"/>
        <pc:sldMkLst>
          <pc:docMk/>
          <pc:sldMk cId="4252500842" sldId="300"/>
        </pc:sldMkLst>
      </pc:sldChg>
      <pc:sldChg chg="del">
        <pc:chgData name="Tim Warner" userId="1d9b2d89684621c1" providerId="LiveId" clId="{A1D3DA66-012C-4944-BA94-B91C5BD3BEC0}" dt="2023-05-12T12:54:51.322" v="5" actId="47"/>
        <pc:sldMkLst>
          <pc:docMk/>
          <pc:sldMk cId="941048799" sldId="301"/>
        </pc:sldMkLst>
      </pc:sldChg>
      <pc:sldChg chg="modSp add mod">
        <pc:chgData name="Tim Warner" userId="1d9b2d89684621c1" providerId="LiveId" clId="{A1D3DA66-012C-4944-BA94-B91C5BD3BEC0}" dt="2023-05-12T13:07:04.690" v="474" actId="20577"/>
        <pc:sldMkLst>
          <pc:docMk/>
          <pc:sldMk cId="2268457261" sldId="301"/>
        </pc:sldMkLst>
        <pc:spChg chg="mod">
          <ac:chgData name="Tim Warner" userId="1d9b2d89684621c1" providerId="LiveId" clId="{A1D3DA66-012C-4944-BA94-B91C5BD3BEC0}" dt="2023-05-12T13:07:04.690" v="474" actId="20577"/>
          <ac:spMkLst>
            <pc:docMk/>
            <pc:sldMk cId="2268457261" sldId="301"/>
            <ac:spMk id="5" creationId="{DDF46652-3833-42CB-95D9-D0AB4DE328D0}"/>
          </ac:spMkLst>
        </pc:spChg>
      </pc:sldChg>
      <pc:sldChg chg="modSp add mod">
        <pc:chgData name="Tim Warner" userId="1d9b2d89684621c1" providerId="LiveId" clId="{A1D3DA66-012C-4944-BA94-B91C5BD3BEC0}" dt="2023-05-12T13:07:13.573" v="513" actId="20577"/>
        <pc:sldMkLst>
          <pc:docMk/>
          <pc:sldMk cId="3557441656" sldId="302"/>
        </pc:sldMkLst>
        <pc:spChg chg="mod">
          <ac:chgData name="Tim Warner" userId="1d9b2d89684621c1" providerId="LiveId" clId="{A1D3DA66-012C-4944-BA94-B91C5BD3BEC0}" dt="2023-05-12T13:07:13.573" v="513" actId="20577"/>
          <ac:spMkLst>
            <pc:docMk/>
            <pc:sldMk cId="3557441656" sldId="302"/>
            <ac:spMk id="5" creationId="{DDF46652-3833-42CB-95D9-D0AB4DE328D0}"/>
          </ac:spMkLst>
        </pc:spChg>
      </pc:sldChg>
      <pc:sldChg chg="del">
        <pc:chgData name="Tim Warner" userId="1d9b2d89684621c1" providerId="LiveId" clId="{A1D3DA66-012C-4944-BA94-B91C5BD3BEC0}" dt="2023-05-12T12:54:51.322" v="5" actId="47"/>
        <pc:sldMkLst>
          <pc:docMk/>
          <pc:sldMk cId="3795395374" sldId="302"/>
        </pc:sldMkLst>
      </pc:sldChg>
      <pc:sldChg chg="add del">
        <pc:chgData name="Tim Warner" userId="1d9b2d89684621c1" providerId="LiveId" clId="{A1D3DA66-012C-4944-BA94-B91C5BD3BEC0}" dt="2023-05-12T13:07:28.097" v="514" actId="18676"/>
        <pc:sldMkLst>
          <pc:docMk/>
          <pc:sldMk cId="878584675" sldId="303"/>
        </pc:sldMkLst>
      </pc:sldChg>
      <pc:sldChg chg="del">
        <pc:chgData name="Tim Warner" userId="1d9b2d89684621c1" providerId="LiveId" clId="{A1D3DA66-012C-4944-BA94-B91C5BD3BEC0}" dt="2023-05-12T12:54:51.322" v="5" actId="47"/>
        <pc:sldMkLst>
          <pc:docMk/>
          <pc:sldMk cId="958968220" sldId="303"/>
        </pc:sldMkLst>
      </pc:sldChg>
      <pc:sldChg chg="modSp add mod modAnim">
        <pc:chgData name="Tim Warner" userId="1d9b2d89684621c1" providerId="LiveId" clId="{A1D3DA66-012C-4944-BA94-B91C5BD3BEC0}" dt="2023-05-13T12:46:34.306" v="889" actId="20577"/>
        <pc:sldMkLst>
          <pc:docMk/>
          <pc:sldMk cId="2895908755" sldId="303"/>
        </pc:sldMkLst>
        <pc:spChg chg="mod">
          <ac:chgData name="Tim Warner" userId="1d9b2d89684621c1" providerId="LiveId" clId="{A1D3DA66-012C-4944-BA94-B91C5BD3BEC0}" dt="2023-05-12T15:59:50.334" v="626" actId="20577"/>
          <ac:spMkLst>
            <pc:docMk/>
            <pc:sldMk cId="2895908755" sldId="303"/>
            <ac:spMk id="2" creationId="{00000000-0000-0000-0000-000000000000}"/>
          </ac:spMkLst>
        </pc:spChg>
        <pc:spChg chg="mod">
          <ac:chgData name="Tim Warner" userId="1d9b2d89684621c1" providerId="LiveId" clId="{A1D3DA66-012C-4944-BA94-B91C5BD3BEC0}" dt="2023-05-13T12:46:34.306" v="889" actId="20577"/>
          <ac:spMkLst>
            <pc:docMk/>
            <pc:sldMk cId="2895908755" sldId="303"/>
            <ac:spMk id="4" creationId="{5BBB3F74-E93A-433D-A125-C845B9E51CCB}"/>
          </ac:spMkLst>
        </pc:spChg>
      </pc:sldChg>
      <pc:sldChg chg="addSp delSp modSp new mod modClrScheme chgLayout">
        <pc:chgData name="Tim Warner" userId="1d9b2d89684621c1" providerId="LiveId" clId="{A1D3DA66-012C-4944-BA94-B91C5BD3BEC0}" dt="2023-05-13T12:52:58.454" v="1760" actId="20577"/>
        <pc:sldMkLst>
          <pc:docMk/>
          <pc:sldMk cId="214531532" sldId="304"/>
        </pc:sldMkLst>
        <pc:spChg chg="del mod ord">
          <ac:chgData name="Tim Warner" userId="1d9b2d89684621c1" providerId="LiveId" clId="{A1D3DA66-012C-4944-BA94-B91C5BD3BEC0}" dt="2023-05-12T16:01:37.077" v="644" actId="700"/>
          <ac:spMkLst>
            <pc:docMk/>
            <pc:sldMk cId="214531532" sldId="304"/>
            <ac:spMk id="2" creationId="{F05DC679-51C5-F3A4-74A0-71B5233CACD7}"/>
          </ac:spMkLst>
        </pc:spChg>
        <pc:spChg chg="del mod ord">
          <ac:chgData name="Tim Warner" userId="1d9b2d89684621c1" providerId="LiveId" clId="{A1D3DA66-012C-4944-BA94-B91C5BD3BEC0}" dt="2023-05-12T16:01:37.077" v="644" actId="700"/>
          <ac:spMkLst>
            <pc:docMk/>
            <pc:sldMk cId="214531532" sldId="304"/>
            <ac:spMk id="3" creationId="{A6472E28-9B1D-62A8-CD80-78F3E69DF1F7}"/>
          </ac:spMkLst>
        </pc:spChg>
        <pc:spChg chg="add mod ord">
          <ac:chgData name="Tim Warner" userId="1d9b2d89684621c1" providerId="LiveId" clId="{A1D3DA66-012C-4944-BA94-B91C5BD3BEC0}" dt="2023-05-12T16:01:41.009" v="654" actId="20577"/>
          <ac:spMkLst>
            <pc:docMk/>
            <pc:sldMk cId="214531532" sldId="304"/>
            <ac:spMk id="4" creationId="{38869893-E882-222C-E763-B6FB61D50501}"/>
          </ac:spMkLst>
        </pc:spChg>
        <pc:spChg chg="add mod ord">
          <ac:chgData name="Tim Warner" userId="1d9b2d89684621c1" providerId="LiveId" clId="{A1D3DA66-012C-4944-BA94-B91C5BD3BEC0}" dt="2023-05-13T12:52:58.454" v="1760" actId="20577"/>
          <ac:spMkLst>
            <pc:docMk/>
            <pc:sldMk cId="214531532" sldId="304"/>
            <ac:spMk id="5" creationId="{4334AEB6-10DF-E7FA-59B3-A428BDCBD0FE}"/>
          </ac:spMkLst>
        </pc:spChg>
      </pc:sldChg>
    </pc:docChg>
  </pc:docChgLst>
  <pc:docChgLst>
    <pc:chgData name="scsjcain84" userId="S::scsjcain84_gmail.com#ext#@pearsoneducationinc.onmicrosoft.com::4399dd98-ee8b-4212-9001-7919755a3260" providerId="AD" clId="Web-{D7158D02-1992-4C22-A702-D36A4E4C51A6}"/>
    <pc:docChg chg="delSld modSld">
      <pc:chgData name="scsjcain84" userId="S::scsjcain84_gmail.com#ext#@pearsoneducationinc.onmicrosoft.com::4399dd98-ee8b-4212-9001-7919755a3260" providerId="AD" clId="Web-{D7158D02-1992-4C22-A702-D36A4E4C51A6}" dt="2021-09-21T22:25:50.857" v="193"/>
      <pc:docMkLst>
        <pc:docMk/>
      </pc:docMkLst>
      <pc:sldChg chg="addSp delSp modSp mod modClrScheme delAnim chgLayout modNotes">
        <pc:chgData name="scsjcain84" userId="S::scsjcain84_gmail.com#ext#@pearsoneducationinc.onmicrosoft.com::4399dd98-ee8b-4212-9001-7919755a3260" providerId="AD" clId="Web-{D7158D02-1992-4C22-A702-D36A4E4C51A6}" dt="2021-09-21T22:23:57.030" v="191"/>
        <pc:sldMkLst>
          <pc:docMk/>
          <pc:sldMk cId="1306282856" sldId="256"/>
        </pc:sldMkLst>
        <pc:spChg chg="mod ord">
          <ac:chgData name="scsjcain84" userId="S::scsjcain84_gmail.com#ext#@pearsoneducationinc.onmicrosoft.com::4399dd98-ee8b-4212-9001-7919755a3260" providerId="AD" clId="Web-{D7158D02-1992-4C22-A702-D36A4E4C51A6}" dt="2021-09-21T22:23:23.780" v="153"/>
          <ac:spMkLst>
            <pc:docMk/>
            <pc:sldMk cId="1306282856" sldId="256"/>
            <ac:spMk id="2" creationId="{00000000-0000-0000-0000-000000000000}"/>
          </ac:spMkLst>
        </pc:spChg>
        <pc:spChg chg="del">
          <ac:chgData name="scsjcain84" userId="S::scsjcain84_gmail.com#ext#@pearsoneducationinc.onmicrosoft.com::4399dd98-ee8b-4212-9001-7919755a3260" providerId="AD" clId="Web-{D7158D02-1992-4C22-A702-D36A4E4C51A6}" dt="2021-09-21T22:23:47.702" v="188"/>
          <ac:spMkLst>
            <pc:docMk/>
            <pc:sldMk cId="1306282856" sldId="256"/>
            <ac:spMk id="3" creationId="{65D552A7-C5DE-4673-9916-1DD22A9D0297}"/>
          </ac:spMkLst>
        </pc:spChg>
        <pc:spChg chg="del">
          <ac:chgData name="scsjcain84" userId="S::scsjcain84_gmail.com#ext#@pearsoneducationinc.onmicrosoft.com::4399dd98-ee8b-4212-9001-7919755a3260" providerId="AD" clId="Web-{D7158D02-1992-4C22-A702-D36A4E4C51A6}" dt="2021-09-21T22:23:50.858" v="189"/>
          <ac:spMkLst>
            <pc:docMk/>
            <pc:sldMk cId="1306282856" sldId="256"/>
            <ac:spMk id="4" creationId="{14263FAE-BACE-4B78-BFCD-8B5CC91445F2}"/>
          </ac:spMkLst>
        </pc:spChg>
        <pc:spChg chg="del">
          <ac:chgData name="scsjcain84" userId="S::scsjcain84_gmail.com#ext#@pearsoneducationinc.onmicrosoft.com::4399dd98-ee8b-4212-9001-7919755a3260" providerId="AD" clId="Web-{D7158D02-1992-4C22-A702-D36A4E4C51A6}" dt="2021-09-21T22:23:54.030" v="190"/>
          <ac:spMkLst>
            <pc:docMk/>
            <pc:sldMk cId="1306282856" sldId="256"/>
            <ac:spMk id="5" creationId="{37591934-2A5D-449C-B9F7-44090AF3B693}"/>
          </ac:spMkLst>
        </pc:spChg>
        <pc:spChg chg="del">
          <ac:chgData name="scsjcain84" userId="S::scsjcain84_gmail.com#ext#@pearsoneducationinc.onmicrosoft.com::4399dd98-ee8b-4212-9001-7919755a3260" providerId="AD" clId="Web-{D7158D02-1992-4C22-A702-D36A4E4C51A6}" dt="2021-09-21T22:23:57.030" v="191"/>
          <ac:spMkLst>
            <pc:docMk/>
            <pc:sldMk cId="1306282856" sldId="256"/>
            <ac:spMk id="6" creationId="{7F715FD2-CA44-497F-9BCC-B7F857EDE9D7}"/>
          </ac:spMkLst>
        </pc:spChg>
        <pc:spChg chg="add mod ord">
          <ac:chgData name="scsjcain84" userId="S::scsjcain84_gmail.com#ext#@pearsoneducationinc.onmicrosoft.com::4399dd98-ee8b-4212-9001-7919755a3260" providerId="AD" clId="Web-{D7158D02-1992-4C22-A702-D36A4E4C51A6}" dt="2021-09-21T22:23:44.858" v="187" actId="20577"/>
          <ac:spMkLst>
            <pc:docMk/>
            <pc:sldMk cId="1306282856" sldId="256"/>
            <ac:spMk id="7" creationId="{B8D91247-19DA-4F5B-A0CD-BF46B0B22DA4}"/>
          </ac:spMkLst>
        </pc:spChg>
      </pc:sldChg>
      <pc:sldChg chg="delCm">
        <pc:chgData name="scsjcain84" userId="S::scsjcain84_gmail.com#ext#@pearsoneducationinc.onmicrosoft.com::4399dd98-ee8b-4212-9001-7919755a3260" providerId="AD" clId="Web-{D7158D02-1992-4C22-A702-D36A4E4C51A6}" dt="2021-09-21T22:25:42.888" v="192"/>
        <pc:sldMkLst>
          <pc:docMk/>
          <pc:sldMk cId="3333759567" sldId="257"/>
        </pc:sldMkLst>
      </pc:sldChg>
      <pc:sldChg chg="del">
        <pc:chgData name="scsjcain84" userId="S::scsjcain84_gmail.com#ext#@pearsoneducationinc.onmicrosoft.com::4399dd98-ee8b-4212-9001-7919755a3260" providerId="AD" clId="Web-{D7158D02-1992-4C22-A702-D36A4E4C51A6}" dt="2021-09-21T22:25:50.857" v="193"/>
        <pc:sldMkLst>
          <pc:docMk/>
          <pc:sldMk cId="728565776" sldId="262"/>
        </pc:sldMkLst>
      </pc:sldChg>
      <pc:sldChg chg="addSp delSp modSp mod modClrScheme delAnim chgLayout modNotes">
        <pc:chgData name="scsjcain84" userId="S::scsjcain84_gmail.com#ext#@pearsoneducationinc.onmicrosoft.com::4399dd98-ee8b-4212-9001-7919755a3260" providerId="AD" clId="Web-{D7158D02-1992-4C22-A702-D36A4E4C51A6}" dt="2021-09-21T22:22:32.562" v="110"/>
        <pc:sldMkLst>
          <pc:docMk/>
          <pc:sldMk cId="924435494" sldId="271"/>
        </pc:sldMkLst>
        <pc:spChg chg="mod ord">
          <ac:chgData name="scsjcain84" userId="S::scsjcain84_gmail.com#ext#@pearsoneducationinc.onmicrosoft.com::4399dd98-ee8b-4212-9001-7919755a3260" providerId="AD" clId="Web-{D7158D02-1992-4C22-A702-D36A4E4C51A6}" dt="2021-09-21T22:21:04.281" v="41"/>
          <ac:spMkLst>
            <pc:docMk/>
            <pc:sldMk cId="924435494" sldId="271"/>
            <ac:spMk id="2" creationId="{00000000-0000-0000-0000-000000000000}"/>
          </ac:spMkLst>
        </pc:spChg>
        <pc:spChg chg="del">
          <ac:chgData name="scsjcain84" userId="S::scsjcain84_gmail.com#ext#@pearsoneducationinc.onmicrosoft.com::4399dd98-ee8b-4212-9001-7919755a3260" providerId="AD" clId="Web-{D7158D02-1992-4C22-A702-D36A4E4C51A6}" dt="2021-09-21T22:22:18.796" v="105"/>
          <ac:spMkLst>
            <pc:docMk/>
            <pc:sldMk cId="924435494" sldId="271"/>
            <ac:spMk id="3" creationId="{65D552A7-C5DE-4673-9916-1DD22A9D0297}"/>
          </ac:spMkLst>
        </pc:spChg>
        <pc:spChg chg="del mod">
          <ac:chgData name="scsjcain84" userId="S::scsjcain84_gmail.com#ext#@pearsoneducationinc.onmicrosoft.com::4399dd98-ee8b-4212-9001-7919755a3260" providerId="AD" clId="Web-{D7158D02-1992-4C22-A702-D36A4E4C51A6}" dt="2021-09-21T22:22:20.843" v="107"/>
          <ac:spMkLst>
            <pc:docMk/>
            <pc:sldMk cId="924435494" sldId="271"/>
            <ac:spMk id="4" creationId="{14263FAE-BACE-4B78-BFCD-8B5CC91445F2}"/>
          </ac:spMkLst>
        </pc:spChg>
        <pc:spChg chg="del">
          <ac:chgData name="scsjcain84" userId="S::scsjcain84_gmail.com#ext#@pearsoneducationinc.onmicrosoft.com::4399dd98-ee8b-4212-9001-7919755a3260" providerId="AD" clId="Web-{D7158D02-1992-4C22-A702-D36A4E4C51A6}" dt="2021-09-21T22:22:24.812" v="108"/>
          <ac:spMkLst>
            <pc:docMk/>
            <pc:sldMk cId="924435494" sldId="271"/>
            <ac:spMk id="5" creationId="{37591934-2A5D-449C-B9F7-44090AF3B693}"/>
          </ac:spMkLst>
        </pc:spChg>
        <pc:spChg chg="del">
          <ac:chgData name="scsjcain84" userId="S::scsjcain84_gmail.com#ext#@pearsoneducationinc.onmicrosoft.com::4399dd98-ee8b-4212-9001-7919755a3260" providerId="AD" clId="Web-{D7158D02-1992-4C22-A702-D36A4E4C51A6}" dt="2021-09-21T22:22:27.984" v="109"/>
          <ac:spMkLst>
            <pc:docMk/>
            <pc:sldMk cId="924435494" sldId="271"/>
            <ac:spMk id="6" creationId="{7F715FD2-CA44-497F-9BCC-B7F857EDE9D7}"/>
          </ac:spMkLst>
        </pc:spChg>
        <pc:spChg chg="del">
          <ac:chgData name="scsjcain84" userId="S::scsjcain84_gmail.com#ext#@pearsoneducationinc.onmicrosoft.com::4399dd98-ee8b-4212-9001-7919755a3260" providerId="AD" clId="Web-{D7158D02-1992-4C22-A702-D36A4E4C51A6}" dt="2021-09-21T22:22:32.562" v="110"/>
          <ac:spMkLst>
            <pc:docMk/>
            <pc:sldMk cId="924435494" sldId="271"/>
            <ac:spMk id="7" creationId="{B9DDBCFD-140D-48A4-A52C-424C8D1E62D1}"/>
          </ac:spMkLst>
        </pc:spChg>
        <pc:spChg chg="add mod ord">
          <ac:chgData name="scsjcain84" userId="S::scsjcain84_gmail.com#ext#@pearsoneducationinc.onmicrosoft.com::4399dd98-ee8b-4212-9001-7919755a3260" providerId="AD" clId="Web-{D7158D02-1992-4C22-A702-D36A4E4C51A6}" dt="2021-09-21T22:21:58.281" v="104" actId="20577"/>
          <ac:spMkLst>
            <pc:docMk/>
            <pc:sldMk cId="924435494" sldId="271"/>
            <ac:spMk id="8" creationId="{27486138-A3BA-4E9E-9408-96C821F3C58B}"/>
          </ac:spMkLst>
        </pc:spChg>
      </pc:sldChg>
    </pc:docChg>
  </pc:docChgLst>
  <pc:docChgLst>
    <pc:chgData name="Tim Warner" userId="1d9b2d89684621c1" providerId="LiveId" clId="{92DA0473-B12B-42F0-814E-F456D93A0723}"/>
    <pc:docChg chg="custSel addSld delSld modSld sldOrd modShowInfo">
      <pc:chgData name="Tim Warner" userId="1d9b2d89684621c1" providerId="LiveId" clId="{92DA0473-B12B-42F0-814E-F456D93A0723}" dt="2021-09-20T16:55:09.546" v="3401" actId="20577"/>
      <pc:docMkLst>
        <pc:docMk/>
      </pc:docMkLst>
      <pc:sldChg chg="addSp delSp modSp mod delAnim modAnim modNotesTx">
        <pc:chgData name="Tim Warner" userId="1d9b2d89684621c1" providerId="LiveId" clId="{92DA0473-B12B-42F0-814E-F456D93A0723}" dt="2021-09-20T15:57:10.712" v="2024" actId="1036"/>
        <pc:sldMkLst>
          <pc:docMk/>
          <pc:sldMk cId="1306282856" sldId="256"/>
        </pc:sldMkLst>
        <pc:spChg chg="mod">
          <ac:chgData name="Tim Warner" userId="1d9b2d89684621c1" providerId="LiveId" clId="{92DA0473-B12B-42F0-814E-F456D93A0723}" dt="2021-09-20T14:50:11.418" v="824" actId="20577"/>
          <ac:spMkLst>
            <pc:docMk/>
            <pc:sldMk cId="1306282856" sldId="256"/>
            <ac:spMk id="2" creationId="{00000000-0000-0000-0000-000000000000}"/>
          </ac:spMkLst>
        </pc:spChg>
        <pc:spChg chg="add mod">
          <ac:chgData name="Tim Warner" userId="1d9b2d89684621c1" providerId="LiveId" clId="{92DA0473-B12B-42F0-814E-F456D93A0723}" dt="2021-09-20T15:57:10.712" v="2024" actId="1036"/>
          <ac:spMkLst>
            <pc:docMk/>
            <pc:sldMk cId="1306282856" sldId="256"/>
            <ac:spMk id="3" creationId="{65D552A7-C5DE-4673-9916-1DD22A9D0297}"/>
          </ac:spMkLst>
        </pc:spChg>
        <pc:spChg chg="add mod">
          <ac:chgData name="Tim Warner" userId="1d9b2d89684621c1" providerId="LiveId" clId="{92DA0473-B12B-42F0-814E-F456D93A0723}" dt="2021-09-20T15:57:10.712" v="2024" actId="1036"/>
          <ac:spMkLst>
            <pc:docMk/>
            <pc:sldMk cId="1306282856" sldId="256"/>
            <ac:spMk id="4" creationId="{14263FAE-BACE-4B78-BFCD-8B5CC91445F2}"/>
          </ac:spMkLst>
        </pc:spChg>
        <pc:spChg chg="add mod">
          <ac:chgData name="Tim Warner" userId="1d9b2d89684621c1" providerId="LiveId" clId="{92DA0473-B12B-42F0-814E-F456D93A0723}" dt="2021-09-20T15:57:10.712" v="2024" actId="1036"/>
          <ac:spMkLst>
            <pc:docMk/>
            <pc:sldMk cId="1306282856" sldId="256"/>
            <ac:spMk id="5" creationId="{37591934-2A5D-449C-B9F7-44090AF3B693}"/>
          </ac:spMkLst>
        </pc:spChg>
        <pc:spChg chg="add mod">
          <ac:chgData name="Tim Warner" userId="1d9b2d89684621c1" providerId="LiveId" clId="{92DA0473-B12B-42F0-814E-F456D93A0723}" dt="2021-09-20T15:57:10.712" v="2024" actId="1036"/>
          <ac:spMkLst>
            <pc:docMk/>
            <pc:sldMk cId="1306282856" sldId="256"/>
            <ac:spMk id="6" creationId="{7F715FD2-CA44-497F-9BCC-B7F857EDE9D7}"/>
          </ac:spMkLst>
        </pc:spChg>
        <pc:spChg chg="add del mod">
          <ac:chgData name="Tim Warner" userId="1d9b2d89684621c1" providerId="LiveId" clId="{92DA0473-B12B-42F0-814E-F456D93A0723}" dt="2021-09-20T15:57:04.139" v="1996" actId="478"/>
          <ac:spMkLst>
            <pc:docMk/>
            <pc:sldMk cId="1306282856" sldId="256"/>
            <ac:spMk id="7" creationId="{B9DDBCFD-140D-48A4-A52C-424C8D1E62D1}"/>
          </ac:spMkLst>
        </pc:spChg>
        <pc:spChg chg="add del mod">
          <ac:chgData name="Tim Warner" userId="1d9b2d89684621c1" providerId="LiveId" clId="{92DA0473-B12B-42F0-814E-F456D93A0723}" dt="2021-09-20T15:48:22.155" v="1231" actId="478"/>
          <ac:spMkLst>
            <pc:docMk/>
            <pc:sldMk cId="1306282856" sldId="256"/>
            <ac:spMk id="8" creationId="{C5915270-E9AD-4C2B-9F02-D0BA59472DD6}"/>
          </ac:spMkLst>
        </pc:spChg>
      </pc:sldChg>
      <pc:sldChg chg="modSp mod modClrScheme chgLayout modNotesTx">
        <pc:chgData name="Tim Warner" userId="1d9b2d89684621c1" providerId="LiveId" clId="{92DA0473-B12B-42F0-814E-F456D93A0723}" dt="2021-09-20T16:55:09.546" v="3401" actId="20577"/>
        <pc:sldMkLst>
          <pc:docMk/>
          <pc:sldMk cId="3333759567" sldId="257"/>
        </pc:sldMkLst>
        <pc:spChg chg="mod ord">
          <ac:chgData name="Tim Warner" userId="1d9b2d89684621c1" providerId="LiveId" clId="{92DA0473-B12B-42F0-814E-F456D93A0723}" dt="2021-09-20T16:38:20.305" v="2956" actId="700"/>
          <ac:spMkLst>
            <pc:docMk/>
            <pc:sldMk cId="3333759567" sldId="257"/>
            <ac:spMk id="2" creationId="{00000000-0000-0000-0000-000000000000}"/>
          </ac:spMkLst>
        </pc:spChg>
        <pc:spChg chg="mod ord">
          <ac:chgData name="Tim Warner" userId="1d9b2d89684621c1" providerId="LiveId" clId="{92DA0473-B12B-42F0-814E-F456D93A0723}" dt="2021-09-20T16:55:09.546" v="3401" actId="20577"/>
          <ac:spMkLst>
            <pc:docMk/>
            <pc:sldMk cId="3333759567" sldId="257"/>
            <ac:spMk id="3" creationId="{00000000-0000-0000-0000-000000000000}"/>
          </ac:spMkLst>
        </pc:spChg>
      </pc:sldChg>
      <pc:sldChg chg="del">
        <pc:chgData name="Tim Warner" userId="1d9b2d89684621c1" providerId="LiveId" clId="{92DA0473-B12B-42F0-814E-F456D93A0723}" dt="2021-09-20T15:07:29.286" v="1132" actId="2696"/>
        <pc:sldMkLst>
          <pc:docMk/>
          <pc:sldMk cId="2119246240" sldId="259"/>
        </pc:sldMkLst>
      </pc:sldChg>
      <pc:sldChg chg="addSp delSp modSp mod ord modClrScheme chgLayout modNotesTx">
        <pc:chgData name="Tim Warner" userId="1d9b2d89684621c1" providerId="LiveId" clId="{92DA0473-B12B-42F0-814E-F456D93A0723}" dt="2021-09-20T15:51:28.091" v="1520" actId="20577"/>
        <pc:sldMkLst>
          <pc:docMk/>
          <pc:sldMk cId="2019325346" sldId="260"/>
        </pc:sldMkLst>
        <pc:spChg chg="mod ord">
          <ac:chgData name="Tim Warner" userId="1d9b2d89684621c1" providerId="LiveId" clId="{92DA0473-B12B-42F0-814E-F456D93A0723}" dt="2021-09-20T15:02:40.022" v="1131" actId="700"/>
          <ac:spMkLst>
            <pc:docMk/>
            <pc:sldMk cId="2019325346" sldId="260"/>
            <ac:spMk id="2" creationId="{00000000-0000-0000-0000-000000000000}"/>
          </ac:spMkLst>
        </pc:spChg>
        <pc:spChg chg="del mod ord">
          <ac:chgData name="Tim Warner" userId="1d9b2d89684621c1" providerId="LiveId" clId="{92DA0473-B12B-42F0-814E-F456D93A0723}" dt="2021-09-20T15:02:40.022" v="1131" actId="700"/>
          <ac:spMkLst>
            <pc:docMk/>
            <pc:sldMk cId="2019325346" sldId="260"/>
            <ac:spMk id="3" creationId="{00000000-0000-0000-0000-000000000000}"/>
          </ac:spMkLst>
        </pc:spChg>
        <pc:spChg chg="add mod ord">
          <ac:chgData name="Tim Warner" userId="1d9b2d89684621c1" providerId="LiveId" clId="{92DA0473-B12B-42F0-814E-F456D93A0723}" dt="2021-09-20T15:51:28.091" v="1520" actId="20577"/>
          <ac:spMkLst>
            <pc:docMk/>
            <pc:sldMk cId="2019325346" sldId="260"/>
            <ac:spMk id="4" creationId="{5BBB3F74-E93A-433D-A125-C845B9E51CCB}"/>
          </ac:spMkLst>
        </pc:spChg>
      </pc:sldChg>
      <pc:sldChg chg="addSp delSp modSp mod delAnim modAnim modNotesTx">
        <pc:chgData name="Tim Warner" userId="1d9b2d89684621c1" providerId="LiveId" clId="{92DA0473-B12B-42F0-814E-F456D93A0723}" dt="2021-09-20T15:56:47.109" v="1995" actId="1035"/>
        <pc:sldMkLst>
          <pc:docMk/>
          <pc:sldMk cId="2192088531" sldId="264"/>
        </pc:sldMkLst>
        <pc:spChg chg="del">
          <ac:chgData name="Tim Warner" userId="1d9b2d89684621c1" providerId="LiveId" clId="{92DA0473-B12B-42F0-814E-F456D93A0723}" dt="2021-09-20T14:42:18.964" v="5" actId="478"/>
          <ac:spMkLst>
            <pc:docMk/>
            <pc:sldMk cId="2192088531" sldId="264"/>
            <ac:spMk id="9" creationId="{E0096BF5-2771-4FB8-AC41-3B965EAB5F77}"/>
          </ac:spMkLst>
        </pc:spChg>
        <pc:spChg chg="add mod">
          <ac:chgData name="Tim Warner" userId="1d9b2d89684621c1" providerId="LiveId" clId="{92DA0473-B12B-42F0-814E-F456D93A0723}" dt="2021-09-20T15:56:47.109" v="1995" actId="1035"/>
          <ac:spMkLst>
            <pc:docMk/>
            <pc:sldMk cId="2192088531" sldId="264"/>
            <ac:spMk id="11" creationId="{CF5A43D3-0ABE-46FA-906F-529E8FB15DEA}"/>
          </ac:spMkLst>
        </pc:spChg>
        <pc:spChg chg="add mod">
          <ac:chgData name="Tim Warner" userId="1d9b2d89684621c1" providerId="LiveId" clId="{92DA0473-B12B-42F0-814E-F456D93A0723}" dt="2021-09-20T15:56:47.109" v="1995" actId="1035"/>
          <ac:spMkLst>
            <pc:docMk/>
            <pc:sldMk cId="2192088531" sldId="264"/>
            <ac:spMk id="12" creationId="{9F8919EA-9E84-4F97-8DDB-D1660D17407E}"/>
          </ac:spMkLst>
        </pc:spChg>
        <pc:spChg chg="add mod">
          <ac:chgData name="Tim Warner" userId="1d9b2d89684621c1" providerId="LiveId" clId="{92DA0473-B12B-42F0-814E-F456D93A0723}" dt="2021-09-20T15:56:47.109" v="1995" actId="1035"/>
          <ac:spMkLst>
            <pc:docMk/>
            <pc:sldMk cId="2192088531" sldId="264"/>
            <ac:spMk id="13" creationId="{F19C39B7-3675-4323-8E15-38623CE61886}"/>
          </ac:spMkLst>
        </pc:spChg>
        <pc:spChg chg="add mod">
          <ac:chgData name="Tim Warner" userId="1d9b2d89684621c1" providerId="LiveId" clId="{92DA0473-B12B-42F0-814E-F456D93A0723}" dt="2021-09-20T15:56:47.109" v="1995" actId="1035"/>
          <ac:spMkLst>
            <pc:docMk/>
            <pc:sldMk cId="2192088531" sldId="264"/>
            <ac:spMk id="14" creationId="{0AC65F06-4876-48AA-AAB6-98AE8ED79CDB}"/>
          </ac:spMkLst>
        </pc:spChg>
        <pc:spChg chg="mod">
          <ac:chgData name="Tim Warner" userId="1d9b2d89684621c1" providerId="LiveId" clId="{92DA0473-B12B-42F0-814E-F456D93A0723}" dt="2021-09-20T14:42:43.063" v="39" actId="20577"/>
          <ac:spMkLst>
            <pc:docMk/>
            <pc:sldMk cId="2192088531" sldId="264"/>
            <ac:spMk id="20" creationId="{412337A7-EF2F-BD4E-96DF-29677C30DFCF}"/>
          </ac:spMkLst>
        </pc:spChg>
        <pc:spChg chg="mod">
          <ac:chgData name="Tim Warner" userId="1d9b2d89684621c1" providerId="LiveId" clId="{92DA0473-B12B-42F0-814E-F456D93A0723}" dt="2021-09-20T15:56:47.109" v="1995" actId="1035"/>
          <ac:spMkLst>
            <pc:docMk/>
            <pc:sldMk cId="2192088531" sldId="264"/>
            <ac:spMk id="21" creationId="{FDC123F3-7747-9C43-BCF3-A32246342DE6}"/>
          </ac:spMkLst>
        </pc:spChg>
        <pc:spChg chg="del">
          <ac:chgData name="Tim Warner" userId="1d9b2d89684621c1" providerId="LiveId" clId="{92DA0473-B12B-42F0-814E-F456D93A0723}" dt="2021-09-20T14:42:18.964" v="5" actId="478"/>
          <ac:spMkLst>
            <pc:docMk/>
            <pc:sldMk cId="2192088531" sldId="264"/>
            <ac:spMk id="22" creationId="{CF60C61A-B84F-E241-8031-3391F28C4617}"/>
          </ac:spMkLst>
        </pc:spChg>
        <pc:picChg chg="del">
          <ac:chgData name="Tim Warner" userId="1d9b2d89684621c1" providerId="LiveId" clId="{92DA0473-B12B-42F0-814E-F456D93A0723}" dt="2021-09-20T14:42:03.662" v="1" actId="478"/>
          <ac:picMkLst>
            <pc:docMk/>
            <pc:sldMk cId="2192088531" sldId="264"/>
            <ac:picMk id="3" creationId="{822D73B0-494F-4F09-825A-EADCD0DC050B}"/>
          </ac:picMkLst>
        </pc:picChg>
        <pc:picChg chg="add mod">
          <ac:chgData name="Tim Warner" userId="1d9b2d89684621c1" providerId="LiveId" clId="{92DA0473-B12B-42F0-814E-F456D93A0723}" dt="2021-09-20T14:47:46.226" v="631" actId="1076"/>
          <ac:picMkLst>
            <pc:docMk/>
            <pc:sldMk cId="2192088531" sldId="264"/>
            <ac:picMk id="4" creationId="{EBF3B38D-9867-4F3A-96B3-D37CFCD0B6ED}"/>
          </ac:picMkLst>
        </pc:picChg>
        <pc:picChg chg="add mod">
          <ac:chgData name="Tim Warner" userId="1d9b2d89684621c1" providerId="LiveId" clId="{92DA0473-B12B-42F0-814E-F456D93A0723}" dt="2021-09-20T14:47:47.211" v="632" actId="1076"/>
          <ac:picMkLst>
            <pc:docMk/>
            <pc:sldMk cId="2192088531" sldId="264"/>
            <ac:picMk id="1026" creationId="{C1406F08-5662-484B-B7F4-6071DCB8FC59}"/>
          </ac:picMkLst>
        </pc:picChg>
      </pc:sldChg>
      <pc:sldChg chg="addSp delSp modSp add mod ord modClrScheme chgLayout modNotesTx">
        <pc:chgData name="Tim Warner" userId="1d9b2d89684621c1" providerId="LiveId" clId="{92DA0473-B12B-42F0-814E-F456D93A0723}" dt="2021-09-20T15:52:26.537" v="1676" actId="20577"/>
        <pc:sldMkLst>
          <pc:docMk/>
          <pc:sldMk cId="1088449262" sldId="265"/>
        </pc:sldMkLst>
        <pc:spChg chg="mod ord">
          <ac:chgData name="Tim Warner" userId="1d9b2d89684621c1" providerId="LiveId" clId="{92DA0473-B12B-42F0-814E-F456D93A0723}" dt="2021-09-20T15:51:40.497" v="1521" actId="700"/>
          <ac:spMkLst>
            <pc:docMk/>
            <pc:sldMk cId="1088449262" sldId="265"/>
            <ac:spMk id="2" creationId="{00000000-0000-0000-0000-000000000000}"/>
          </ac:spMkLst>
        </pc:spChg>
        <pc:spChg chg="del mod ord">
          <ac:chgData name="Tim Warner" userId="1d9b2d89684621c1" providerId="LiveId" clId="{92DA0473-B12B-42F0-814E-F456D93A0723}" dt="2021-09-20T15:51:40.497" v="1521" actId="700"/>
          <ac:spMkLst>
            <pc:docMk/>
            <pc:sldMk cId="1088449262" sldId="265"/>
            <ac:spMk id="3" creationId="{00000000-0000-0000-0000-000000000000}"/>
          </ac:spMkLst>
        </pc:spChg>
        <pc:spChg chg="add mod ord">
          <ac:chgData name="Tim Warner" userId="1d9b2d89684621c1" providerId="LiveId" clId="{92DA0473-B12B-42F0-814E-F456D93A0723}" dt="2021-09-20T15:52:26.537" v="1676" actId="20577"/>
          <ac:spMkLst>
            <pc:docMk/>
            <pc:sldMk cId="1088449262" sldId="265"/>
            <ac:spMk id="4" creationId="{59F6230E-2D0D-4336-9B34-A4B59A47C461}"/>
          </ac:spMkLst>
        </pc:spChg>
      </pc:sldChg>
      <pc:sldChg chg="addSp delSp modSp add mod modClrScheme chgLayout modNotesTx">
        <pc:chgData name="Tim Warner" userId="1d9b2d89684621c1" providerId="LiveId" clId="{92DA0473-B12B-42F0-814E-F456D93A0723}" dt="2021-09-20T15:54:46.306" v="1839" actId="20577"/>
        <pc:sldMkLst>
          <pc:docMk/>
          <pc:sldMk cId="692994859" sldId="266"/>
        </pc:sldMkLst>
        <pc:spChg chg="mod ord">
          <ac:chgData name="Tim Warner" userId="1d9b2d89684621c1" providerId="LiveId" clId="{92DA0473-B12B-42F0-814E-F456D93A0723}" dt="2021-09-20T15:52:41.114" v="1677" actId="700"/>
          <ac:spMkLst>
            <pc:docMk/>
            <pc:sldMk cId="692994859" sldId="266"/>
            <ac:spMk id="2" creationId="{00000000-0000-0000-0000-000000000000}"/>
          </ac:spMkLst>
        </pc:spChg>
        <pc:spChg chg="del mod ord">
          <ac:chgData name="Tim Warner" userId="1d9b2d89684621c1" providerId="LiveId" clId="{92DA0473-B12B-42F0-814E-F456D93A0723}" dt="2021-09-20T15:52:41.114" v="1677" actId="700"/>
          <ac:spMkLst>
            <pc:docMk/>
            <pc:sldMk cId="692994859" sldId="266"/>
            <ac:spMk id="3" creationId="{00000000-0000-0000-0000-000000000000}"/>
          </ac:spMkLst>
        </pc:spChg>
        <pc:spChg chg="add mod ord">
          <ac:chgData name="Tim Warner" userId="1d9b2d89684621c1" providerId="LiveId" clId="{92DA0473-B12B-42F0-814E-F456D93A0723}" dt="2021-09-20T15:54:46.306" v="1839" actId="20577"/>
          <ac:spMkLst>
            <pc:docMk/>
            <pc:sldMk cId="692994859" sldId="266"/>
            <ac:spMk id="4" creationId="{6A915D23-18E6-4FEA-9772-710C51A46ED4}"/>
          </ac:spMkLst>
        </pc:spChg>
      </pc:sldChg>
      <pc:sldChg chg="addSp delSp modSp add mod modClrScheme chgLayout modNotesTx">
        <pc:chgData name="Tim Warner" userId="1d9b2d89684621c1" providerId="LiveId" clId="{92DA0473-B12B-42F0-814E-F456D93A0723}" dt="2021-09-20T16:37:06.008" v="2850" actId="20577"/>
        <pc:sldMkLst>
          <pc:docMk/>
          <pc:sldMk cId="3577501539" sldId="267"/>
        </pc:sldMkLst>
        <pc:spChg chg="mod ord">
          <ac:chgData name="Tim Warner" userId="1d9b2d89684621c1" providerId="LiveId" clId="{92DA0473-B12B-42F0-814E-F456D93A0723}" dt="2021-09-20T16:01:31.394" v="2025" actId="700"/>
          <ac:spMkLst>
            <pc:docMk/>
            <pc:sldMk cId="3577501539" sldId="267"/>
            <ac:spMk id="2" creationId="{00000000-0000-0000-0000-000000000000}"/>
          </ac:spMkLst>
        </pc:spChg>
        <pc:spChg chg="del mod ord">
          <ac:chgData name="Tim Warner" userId="1d9b2d89684621c1" providerId="LiveId" clId="{92DA0473-B12B-42F0-814E-F456D93A0723}" dt="2021-09-20T16:01:31.394" v="2025" actId="700"/>
          <ac:spMkLst>
            <pc:docMk/>
            <pc:sldMk cId="3577501539" sldId="267"/>
            <ac:spMk id="3" creationId="{00000000-0000-0000-0000-000000000000}"/>
          </ac:spMkLst>
        </pc:spChg>
        <pc:spChg chg="add mod ord">
          <ac:chgData name="Tim Warner" userId="1d9b2d89684621c1" providerId="LiveId" clId="{92DA0473-B12B-42F0-814E-F456D93A0723}" dt="2021-09-20T16:37:06.008" v="2850" actId="20577"/>
          <ac:spMkLst>
            <pc:docMk/>
            <pc:sldMk cId="3577501539" sldId="267"/>
            <ac:spMk id="4" creationId="{A20B6318-03CF-44FC-8417-46F8F1428205}"/>
          </ac:spMkLst>
        </pc:spChg>
      </pc:sldChg>
      <pc:sldChg chg="modSp add mod modClrScheme chgLayout modNotesTx">
        <pc:chgData name="Tim Warner" userId="1d9b2d89684621c1" providerId="LiveId" clId="{92DA0473-B12B-42F0-814E-F456D93A0723}" dt="2021-09-20T16:36:09.797" v="2816" actId="20577"/>
        <pc:sldMkLst>
          <pc:docMk/>
          <pc:sldMk cId="3389583118" sldId="268"/>
        </pc:sldMkLst>
        <pc:spChg chg="mod ord">
          <ac:chgData name="Tim Warner" userId="1d9b2d89684621c1" providerId="LiveId" clId="{92DA0473-B12B-42F0-814E-F456D93A0723}" dt="2021-09-20T16:35:07.947" v="2699" actId="700"/>
          <ac:spMkLst>
            <pc:docMk/>
            <pc:sldMk cId="3389583118" sldId="268"/>
            <ac:spMk id="2" creationId="{00000000-0000-0000-0000-000000000000}"/>
          </ac:spMkLst>
        </pc:spChg>
        <pc:spChg chg="mod ord">
          <ac:chgData name="Tim Warner" userId="1d9b2d89684621c1" providerId="LiveId" clId="{92DA0473-B12B-42F0-814E-F456D93A0723}" dt="2021-09-20T16:36:09.797" v="2816" actId="20577"/>
          <ac:spMkLst>
            <pc:docMk/>
            <pc:sldMk cId="3389583118" sldId="268"/>
            <ac:spMk id="3" creationId="{00000000-0000-0000-0000-000000000000}"/>
          </ac:spMkLst>
        </pc:spChg>
      </pc:sldChg>
      <pc:sldChg chg="modSp add mod modClrScheme chgLayout modNotesTx">
        <pc:chgData name="Tim Warner" userId="1d9b2d89684621c1" providerId="LiveId" clId="{92DA0473-B12B-42F0-814E-F456D93A0723}" dt="2021-09-20T16:37:51.884" v="2954" actId="700"/>
        <pc:sldMkLst>
          <pc:docMk/>
          <pc:sldMk cId="602211251" sldId="269"/>
        </pc:sldMkLst>
        <pc:spChg chg="mod ord">
          <ac:chgData name="Tim Warner" userId="1d9b2d89684621c1" providerId="LiveId" clId="{92DA0473-B12B-42F0-814E-F456D93A0723}" dt="2021-09-20T16:37:51.884" v="2954" actId="700"/>
          <ac:spMkLst>
            <pc:docMk/>
            <pc:sldMk cId="602211251" sldId="269"/>
            <ac:spMk id="2" creationId="{00000000-0000-0000-0000-000000000000}"/>
          </ac:spMkLst>
        </pc:spChg>
        <pc:spChg chg="mod ord">
          <ac:chgData name="Tim Warner" userId="1d9b2d89684621c1" providerId="LiveId" clId="{92DA0473-B12B-42F0-814E-F456D93A0723}" dt="2021-09-20T16:37:51.884" v="2954" actId="700"/>
          <ac:spMkLst>
            <pc:docMk/>
            <pc:sldMk cId="602211251" sldId="269"/>
            <ac:spMk id="3" creationId="{00000000-0000-0000-0000-000000000000}"/>
          </ac:spMkLst>
        </pc:spChg>
      </pc:sldChg>
      <pc:sldChg chg="addSp delSp modSp add mod modClrScheme modAnim chgLayout modNotesTx">
        <pc:chgData name="Tim Warner" userId="1d9b2d89684621c1" providerId="LiveId" clId="{92DA0473-B12B-42F0-814E-F456D93A0723}" dt="2021-09-20T16:47:18.535" v="2988" actId="571"/>
        <pc:sldMkLst>
          <pc:docMk/>
          <pc:sldMk cId="3535240825" sldId="270"/>
        </pc:sldMkLst>
        <pc:spChg chg="add mod">
          <ac:chgData name="Tim Warner" userId="1d9b2d89684621c1" providerId="LiveId" clId="{92DA0473-B12B-42F0-814E-F456D93A0723}" dt="2021-09-20T15:07:54.533" v="1161" actId="20577"/>
          <ac:spMkLst>
            <pc:docMk/>
            <pc:sldMk cId="3535240825" sldId="270"/>
            <ac:spMk id="2" creationId="{F439F858-56E4-4307-84E7-1C4FD483C57E}"/>
          </ac:spMkLst>
        </pc:spChg>
        <pc:spChg chg="add del mod">
          <ac:chgData name="Tim Warner" userId="1d9b2d89684621c1" providerId="LiveId" clId="{92DA0473-B12B-42F0-814E-F456D93A0723}" dt="2021-09-20T15:07:57.177" v="1162" actId="478"/>
          <ac:spMkLst>
            <pc:docMk/>
            <pc:sldMk cId="3535240825" sldId="270"/>
            <ac:spMk id="3" creationId="{40F2D6BB-9182-4996-9DFF-CEED8BA0A1AB}"/>
          </ac:spMkLst>
        </pc:spChg>
        <pc:spChg chg="add mod">
          <ac:chgData name="Tim Warner" userId="1d9b2d89684621c1" providerId="LiveId" clId="{92DA0473-B12B-42F0-814E-F456D93A0723}" dt="2021-09-20T16:47:01.910" v="2981" actId="14100"/>
          <ac:spMkLst>
            <pc:docMk/>
            <pc:sldMk cId="3535240825" sldId="270"/>
            <ac:spMk id="6" creationId="{88E5490E-87C4-443F-AC4B-C5CF1A5B2D6E}"/>
          </ac:spMkLst>
        </pc:spChg>
        <pc:spChg chg="add mod">
          <ac:chgData name="Tim Warner" userId="1d9b2d89684621c1" providerId="LiveId" clId="{92DA0473-B12B-42F0-814E-F456D93A0723}" dt="2021-09-20T16:47:06.170" v="2983" actId="14100"/>
          <ac:spMkLst>
            <pc:docMk/>
            <pc:sldMk cId="3535240825" sldId="270"/>
            <ac:spMk id="7" creationId="{9D771C43-5103-431D-A31E-C9A5D5FF8680}"/>
          </ac:spMkLst>
        </pc:spChg>
        <pc:spChg chg="add mod">
          <ac:chgData name="Tim Warner" userId="1d9b2d89684621c1" providerId="LiveId" clId="{92DA0473-B12B-42F0-814E-F456D93A0723}" dt="2021-09-20T16:47:10.335" v="2984" actId="571"/>
          <ac:spMkLst>
            <pc:docMk/>
            <pc:sldMk cId="3535240825" sldId="270"/>
            <ac:spMk id="8" creationId="{EAEAB0C8-5AB5-40A1-9F34-56E024D7F5E7}"/>
          </ac:spMkLst>
        </pc:spChg>
        <pc:spChg chg="add mod">
          <ac:chgData name="Tim Warner" userId="1d9b2d89684621c1" providerId="LiveId" clId="{92DA0473-B12B-42F0-814E-F456D93A0723}" dt="2021-09-20T16:47:12.621" v="2985" actId="571"/>
          <ac:spMkLst>
            <pc:docMk/>
            <pc:sldMk cId="3535240825" sldId="270"/>
            <ac:spMk id="9" creationId="{4F21ABB4-378B-4C0E-ACC5-1F7787CAA754}"/>
          </ac:spMkLst>
        </pc:spChg>
        <pc:spChg chg="add mod">
          <ac:chgData name="Tim Warner" userId="1d9b2d89684621c1" providerId="LiveId" clId="{92DA0473-B12B-42F0-814E-F456D93A0723}" dt="2021-09-20T16:47:15.111" v="2986" actId="571"/>
          <ac:spMkLst>
            <pc:docMk/>
            <pc:sldMk cId="3535240825" sldId="270"/>
            <ac:spMk id="10" creationId="{7DA2CA99-B996-42D8-A606-DD4DD62EE5F5}"/>
          </ac:spMkLst>
        </pc:spChg>
        <pc:spChg chg="add mod">
          <ac:chgData name="Tim Warner" userId="1d9b2d89684621c1" providerId="LiveId" clId="{92DA0473-B12B-42F0-814E-F456D93A0723}" dt="2021-09-20T16:47:17.075" v="2987" actId="571"/>
          <ac:spMkLst>
            <pc:docMk/>
            <pc:sldMk cId="3535240825" sldId="270"/>
            <ac:spMk id="11" creationId="{13CC614A-488F-4DD2-99F7-13D2357FDAE2}"/>
          </ac:spMkLst>
        </pc:spChg>
        <pc:spChg chg="add mod">
          <ac:chgData name="Tim Warner" userId="1d9b2d89684621c1" providerId="LiveId" clId="{92DA0473-B12B-42F0-814E-F456D93A0723}" dt="2021-09-20T16:47:18.535" v="2988" actId="571"/>
          <ac:spMkLst>
            <pc:docMk/>
            <pc:sldMk cId="3535240825" sldId="270"/>
            <ac:spMk id="12" creationId="{3E2D518B-A496-4D48-8773-B57C84FBD7D6}"/>
          </ac:spMkLst>
        </pc:spChg>
        <pc:picChg chg="add mod">
          <ac:chgData name="Tim Warner" userId="1d9b2d89684621c1" providerId="LiveId" clId="{92DA0473-B12B-42F0-814E-F456D93A0723}" dt="2021-09-20T15:45:28.569" v="1172" actId="1076"/>
          <ac:picMkLst>
            <pc:docMk/>
            <pc:sldMk cId="3535240825" sldId="270"/>
            <ac:picMk id="5" creationId="{D018C3D6-1110-414F-AEF6-4F58B047CF2F}"/>
          </ac:picMkLst>
        </pc:picChg>
      </pc:sldChg>
      <pc:sldChg chg="modSp add mod">
        <pc:chgData name="Tim Warner" userId="1d9b2d89684621c1" providerId="LiveId" clId="{92DA0473-B12B-42F0-814E-F456D93A0723}" dt="2021-09-20T15:56:34.656" v="1986" actId="1035"/>
        <pc:sldMkLst>
          <pc:docMk/>
          <pc:sldMk cId="924435494" sldId="271"/>
        </pc:sldMkLst>
        <pc:spChg chg="mod">
          <ac:chgData name="Tim Warner" userId="1d9b2d89684621c1" providerId="LiveId" clId="{92DA0473-B12B-42F0-814E-F456D93A0723}" dt="2021-09-20T15:56:34.656" v="1986" actId="1035"/>
          <ac:spMkLst>
            <pc:docMk/>
            <pc:sldMk cId="924435494" sldId="271"/>
            <ac:spMk id="3" creationId="{65D552A7-C5DE-4673-9916-1DD22A9D0297}"/>
          </ac:spMkLst>
        </pc:spChg>
        <pc:spChg chg="mod">
          <ac:chgData name="Tim Warner" userId="1d9b2d89684621c1" providerId="LiveId" clId="{92DA0473-B12B-42F0-814E-F456D93A0723}" dt="2021-09-20T15:56:34.656" v="1986" actId="1035"/>
          <ac:spMkLst>
            <pc:docMk/>
            <pc:sldMk cId="924435494" sldId="271"/>
            <ac:spMk id="4" creationId="{14263FAE-BACE-4B78-BFCD-8B5CC91445F2}"/>
          </ac:spMkLst>
        </pc:spChg>
        <pc:spChg chg="mod">
          <ac:chgData name="Tim Warner" userId="1d9b2d89684621c1" providerId="LiveId" clId="{92DA0473-B12B-42F0-814E-F456D93A0723}" dt="2021-09-20T15:56:34.656" v="1986" actId="1035"/>
          <ac:spMkLst>
            <pc:docMk/>
            <pc:sldMk cId="924435494" sldId="271"/>
            <ac:spMk id="5" creationId="{37591934-2A5D-449C-B9F7-44090AF3B693}"/>
          </ac:spMkLst>
        </pc:spChg>
        <pc:spChg chg="mod">
          <ac:chgData name="Tim Warner" userId="1d9b2d89684621c1" providerId="LiveId" clId="{92DA0473-B12B-42F0-814E-F456D93A0723}" dt="2021-09-20T15:56:34.656" v="1986" actId="1035"/>
          <ac:spMkLst>
            <pc:docMk/>
            <pc:sldMk cId="924435494" sldId="271"/>
            <ac:spMk id="6" creationId="{7F715FD2-CA44-497F-9BCC-B7F857EDE9D7}"/>
          </ac:spMkLst>
        </pc:spChg>
        <pc:spChg chg="mod">
          <ac:chgData name="Tim Warner" userId="1d9b2d89684621c1" providerId="LiveId" clId="{92DA0473-B12B-42F0-814E-F456D93A0723}" dt="2021-09-20T15:56:34.656" v="1986" actId="1035"/>
          <ac:spMkLst>
            <pc:docMk/>
            <pc:sldMk cId="924435494" sldId="271"/>
            <ac:spMk id="7" creationId="{B9DDBCFD-140D-48A4-A52C-424C8D1E62D1}"/>
          </ac:spMkLst>
        </pc:spChg>
      </pc:sldChg>
      <pc:sldChg chg="addSp delSp modSp add mod modAnim modNotesTx">
        <pc:chgData name="Tim Warner" userId="1d9b2d89684621c1" providerId="LiveId" clId="{92DA0473-B12B-42F0-814E-F456D93A0723}" dt="2021-09-20T16:46:48.307" v="2978" actId="14100"/>
        <pc:sldMkLst>
          <pc:docMk/>
          <pc:sldMk cId="1551051090" sldId="272"/>
        </pc:sldMkLst>
        <pc:spChg chg="mod">
          <ac:chgData name="Tim Warner" userId="1d9b2d89684621c1" providerId="LiveId" clId="{92DA0473-B12B-42F0-814E-F456D93A0723}" dt="2021-09-20T16:16:22.072" v="2342" actId="20577"/>
          <ac:spMkLst>
            <pc:docMk/>
            <pc:sldMk cId="1551051090" sldId="272"/>
            <ac:spMk id="2" creationId="{F439F858-56E4-4307-84E7-1C4FD483C57E}"/>
          </ac:spMkLst>
        </pc:spChg>
        <pc:spChg chg="add mod">
          <ac:chgData name="Tim Warner" userId="1d9b2d89684621c1" providerId="LiveId" clId="{92DA0473-B12B-42F0-814E-F456D93A0723}" dt="2021-09-20T16:19:05.960" v="2437" actId="20577"/>
          <ac:spMkLst>
            <pc:docMk/>
            <pc:sldMk cId="1551051090" sldId="272"/>
            <ac:spMk id="3" creationId="{C968C72B-B483-4D7A-86A7-B923C5C12EDC}"/>
          </ac:spMkLst>
        </pc:spChg>
        <pc:spChg chg="add mod ord">
          <ac:chgData name="Tim Warner" userId="1d9b2d89684621c1" providerId="LiveId" clId="{92DA0473-B12B-42F0-814E-F456D93A0723}" dt="2021-09-20T16:45:08.489" v="2960" actId="14100"/>
          <ac:spMkLst>
            <pc:docMk/>
            <pc:sldMk cId="1551051090" sldId="272"/>
            <ac:spMk id="4" creationId="{E38EEF24-5954-4A8A-9F7E-86A057982800}"/>
          </ac:spMkLst>
        </pc:spChg>
        <pc:spChg chg="add mod">
          <ac:chgData name="Tim Warner" userId="1d9b2d89684621c1" providerId="LiveId" clId="{92DA0473-B12B-42F0-814E-F456D93A0723}" dt="2021-09-20T16:45:15.894" v="2962" actId="14100"/>
          <ac:spMkLst>
            <pc:docMk/>
            <pc:sldMk cId="1551051090" sldId="272"/>
            <ac:spMk id="9" creationId="{91887E33-2412-4219-9FB8-DB674F625963}"/>
          </ac:spMkLst>
        </pc:spChg>
        <pc:spChg chg="add mod">
          <ac:chgData name="Tim Warner" userId="1d9b2d89684621c1" providerId="LiveId" clId="{92DA0473-B12B-42F0-814E-F456D93A0723}" dt="2021-09-20T16:45:20.084" v="2963" actId="571"/>
          <ac:spMkLst>
            <pc:docMk/>
            <pc:sldMk cId="1551051090" sldId="272"/>
            <ac:spMk id="10" creationId="{91EA8E1C-03D1-4B75-97E8-466A60C16ACE}"/>
          </ac:spMkLst>
        </pc:spChg>
        <pc:spChg chg="add mod">
          <ac:chgData name="Tim Warner" userId="1d9b2d89684621c1" providerId="LiveId" clId="{92DA0473-B12B-42F0-814E-F456D93A0723}" dt="2021-09-20T16:45:25.498" v="2964" actId="571"/>
          <ac:spMkLst>
            <pc:docMk/>
            <pc:sldMk cId="1551051090" sldId="272"/>
            <ac:spMk id="11" creationId="{1375FE9E-92A9-456E-A3C7-5C5D2BBC8013}"/>
          </ac:spMkLst>
        </pc:spChg>
        <pc:spChg chg="add mod">
          <ac:chgData name="Tim Warner" userId="1d9b2d89684621c1" providerId="LiveId" clId="{92DA0473-B12B-42F0-814E-F456D93A0723}" dt="2021-09-20T16:46:48.307" v="2978" actId="14100"/>
          <ac:spMkLst>
            <pc:docMk/>
            <pc:sldMk cId="1551051090" sldId="272"/>
            <ac:spMk id="12" creationId="{A99750BE-ADEA-4461-8DA0-CCEA1AB5F594}"/>
          </ac:spMkLst>
        </pc:spChg>
        <pc:spChg chg="add mod">
          <ac:chgData name="Tim Warner" userId="1d9b2d89684621c1" providerId="LiveId" clId="{92DA0473-B12B-42F0-814E-F456D93A0723}" dt="2021-09-20T16:45:39.112" v="2969" actId="571"/>
          <ac:spMkLst>
            <pc:docMk/>
            <pc:sldMk cId="1551051090" sldId="272"/>
            <ac:spMk id="13" creationId="{7126EF0C-77BF-46BC-B1C9-06279D7FE530}"/>
          </ac:spMkLst>
        </pc:spChg>
        <pc:spChg chg="add mod">
          <ac:chgData name="Tim Warner" userId="1d9b2d89684621c1" providerId="LiveId" clId="{92DA0473-B12B-42F0-814E-F456D93A0723}" dt="2021-09-20T16:45:53.349" v="2973" actId="14100"/>
          <ac:spMkLst>
            <pc:docMk/>
            <pc:sldMk cId="1551051090" sldId="272"/>
            <ac:spMk id="14" creationId="{7B669D26-5F3F-493A-8334-CB25EA6074A7}"/>
          </ac:spMkLst>
        </pc:spChg>
        <pc:picChg chg="del">
          <ac:chgData name="Tim Warner" userId="1d9b2d89684621c1" providerId="LiveId" clId="{92DA0473-B12B-42F0-814E-F456D93A0723}" dt="2021-09-20T16:16:24.092" v="2343" actId="478"/>
          <ac:picMkLst>
            <pc:docMk/>
            <pc:sldMk cId="1551051090" sldId="272"/>
            <ac:picMk id="5" creationId="{D018C3D6-1110-414F-AEF6-4F58B047CF2F}"/>
          </ac:picMkLst>
        </pc:picChg>
        <pc:picChg chg="add mod">
          <ac:chgData name="Tim Warner" userId="1d9b2d89684621c1" providerId="LiveId" clId="{92DA0473-B12B-42F0-814E-F456D93A0723}" dt="2021-09-20T16:20:02.032" v="2442" actId="1076"/>
          <ac:picMkLst>
            <pc:docMk/>
            <pc:sldMk cId="1551051090" sldId="272"/>
            <ac:picMk id="7" creationId="{6CB1E04E-0184-4E0B-BDC7-C9DCD478EBBB}"/>
          </ac:picMkLst>
        </pc:picChg>
        <pc:picChg chg="add del mod">
          <ac:chgData name="Tim Warner" userId="1d9b2d89684621c1" providerId="LiveId" clId="{92DA0473-B12B-42F0-814E-F456D93A0723}" dt="2021-09-20T16:19:52.507" v="2438" actId="478"/>
          <ac:picMkLst>
            <pc:docMk/>
            <pc:sldMk cId="1551051090" sldId="272"/>
            <ac:picMk id="2050" creationId="{6A48F159-B015-4B15-BDBA-E175EB640E7E}"/>
          </ac:picMkLst>
        </pc:picChg>
      </pc:sldChg>
    </pc:docChg>
  </pc:docChgLst>
  <pc:docChgLst>
    <pc:chgData name="scsjcain84" userId="S::scsjcain84_gmail.com#ext#@pearsoneducationinc.onmicrosoft.com::4399dd98-ee8b-4212-9001-7919755a3260" providerId="AD" clId="Web-{63967690-157E-464C-8284-6A3C020D1EB0}"/>
    <pc:docChg chg="modSld">
      <pc:chgData name="scsjcain84" userId="S::scsjcain84_gmail.com#ext#@pearsoneducationinc.onmicrosoft.com::4399dd98-ee8b-4212-9001-7919755a3260" providerId="AD" clId="Web-{63967690-157E-464C-8284-6A3C020D1EB0}" dt="2021-09-21T22:01:15.860" v="489"/>
      <pc:docMkLst>
        <pc:docMk/>
      </pc:docMkLst>
      <pc:sldChg chg="delCm modNotes">
        <pc:chgData name="scsjcain84" userId="S::scsjcain84_gmail.com#ext#@pearsoneducationinc.onmicrosoft.com::4399dd98-ee8b-4212-9001-7919755a3260" providerId="AD" clId="Web-{63967690-157E-464C-8284-6A3C020D1EB0}" dt="2021-09-21T21:52:47.928" v="122"/>
        <pc:sldMkLst>
          <pc:docMk/>
          <pc:sldMk cId="1306282856" sldId="256"/>
        </pc:sldMkLst>
      </pc:sldChg>
      <pc:sldChg chg="modNotes">
        <pc:chgData name="scsjcain84" userId="S::scsjcain84_gmail.com#ext#@pearsoneducationinc.onmicrosoft.com::4399dd98-ee8b-4212-9001-7919755a3260" providerId="AD" clId="Web-{63967690-157E-464C-8284-6A3C020D1EB0}" dt="2021-09-21T21:55:21.770" v="289"/>
        <pc:sldMkLst>
          <pc:docMk/>
          <pc:sldMk cId="3333759567" sldId="257"/>
        </pc:sldMkLst>
      </pc:sldChg>
      <pc:sldChg chg="delCm modNotes">
        <pc:chgData name="scsjcain84" userId="S::scsjcain84_gmail.com#ext#@pearsoneducationinc.onmicrosoft.com::4399dd98-ee8b-4212-9001-7919755a3260" providerId="AD" clId="Web-{63967690-157E-464C-8284-6A3C020D1EB0}" dt="2021-09-21T21:44:58.792" v="15"/>
        <pc:sldMkLst>
          <pc:docMk/>
          <pc:sldMk cId="2019325346" sldId="260"/>
        </pc:sldMkLst>
      </pc:sldChg>
      <pc:sldChg chg="delCm">
        <pc:chgData name="scsjcain84" userId="S::scsjcain84_gmail.com#ext#@pearsoneducationinc.onmicrosoft.com::4399dd98-ee8b-4212-9001-7919755a3260" providerId="AD" clId="Web-{63967690-157E-464C-8284-6A3C020D1EB0}" dt="2021-09-21T21:53:14.318" v="123"/>
        <pc:sldMkLst>
          <pc:docMk/>
          <pc:sldMk cId="728565776" sldId="262"/>
        </pc:sldMkLst>
      </pc:sldChg>
      <pc:sldChg chg="addCm delCm modNotes">
        <pc:chgData name="scsjcain84" userId="S::scsjcain84_gmail.com#ext#@pearsoneducationinc.onmicrosoft.com::4399dd98-ee8b-4212-9001-7919755a3260" providerId="AD" clId="Web-{63967690-157E-464C-8284-6A3C020D1EB0}" dt="2021-09-21T22:01:15.860" v="489"/>
        <pc:sldMkLst>
          <pc:docMk/>
          <pc:sldMk cId="2192088531" sldId="264"/>
        </pc:sldMkLst>
      </pc:sldChg>
      <pc:sldChg chg="modSp">
        <pc:chgData name="scsjcain84" userId="S::scsjcain84_gmail.com#ext#@pearsoneducationinc.onmicrosoft.com::4399dd98-ee8b-4212-9001-7919755a3260" providerId="AD" clId="Web-{63967690-157E-464C-8284-6A3C020D1EB0}" dt="2021-09-21T21:50:13.414" v="118" actId="20577"/>
        <pc:sldMkLst>
          <pc:docMk/>
          <pc:sldMk cId="602211251" sldId="269"/>
        </pc:sldMkLst>
        <pc:spChg chg="mod">
          <ac:chgData name="scsjcain84" userId="S::scsjcain84_gmail.com#ext#@pearsoneducationinc.onmicrosoft.com::4399dd98-ee8b-4212-9001-7919755a3260" providerId="AD" clId="Web-{63967690-157E-464C-8284-6A3C020D1EB0}" dt="2021-09-21T21:50:13.414" v="118" actId="20577"/>
          <ac:spMkLst>
            <pc:docMk/>
            <pc:sldMk cId="602211251" sldId="269"/>
            <ac:spMk id="2" creationId="{00000000-0000-0000-0000-000000000000}"/>
          </ac:spMkLst>
        </pc:spChg>
      </pc:sldChg>
      <pc:sldChg chg="modNotes">
        <pc:chgData name="scsjcain84" userId="S::scsjcain84_gmail.com#ext#@pearsoneducationinc.onmicrosoft.com::4399dd98-ee8b-4212-9001-7919755a3260" providerId="AD" clId="Web-{63967690-157E-464C-8284-6A3C020D1EB0}" dt="2021-09-21T21:46:04.604" v="70"/>
        <pc:sldMkLst>
          <pc:docMk/>
          <pc:sldMk cId="3535240825" sldId="270"/>
        </pc:sldMkLst>
      </pc:sldChg>
      <pc:sldChg chg="modNotes">
        <pc:chgData name="scsjcain84" userId="S::scsjcain84_gmail.com#ext#@pearsoneducationinc.onmicrosoft.com::4399dd98-ee8b-4212-9001-7919755a3260" providerId="AD" clId="Web-{63967690-157E-464C-8284-6A3C020D1EB0}" dt="2021-09-21T21:46:45.151" v="88"/>
        <pc:sldMkLst>
          <pc:docMk/>
          <pc:sldMk cId="924435494" sldId="271"/>
        </pc:sldMkLst>
      </pc:sldChg>
      <pc:sldChg chg="modNotes">
        <pc:chgData name="scsjcain84" userId="S::scsjcain84_gmail.com#ext#@pearsoneducationinc.onmicrosoft.com::4399dd98-ee8b-4212-9001-7919755a3260" providerId="AD" clId="Web-{63967690-157E-464C-8284-6A3C020D1EB0}" dt="2021-09-21T21:49:58.180" v="117"/>
        <pc:sldMkLst>
          <pc:docMk/>
          <pc:sldMk cId="1551051090" sldId="272"/>
        </pc:sldMkLst>
      </pc:sldChg>
    </pc:docChg>
  </pc:docChgLst>
  <pc:docChgLst>
    <pc:chgData name="Tim Warner" userId="1d9b2d89684621c1" providerId="LiveId" clId="{1D823975-76CB-425E-8C0B-65F4E1D15B5C}"/>
    <pc:docChg chg="modSld modSection">
      <pc:chgData name="Tim Warner" userId="1d9b2d89684621c1" providerId="LiveId" clId="{1D823975-76CB-425E-8C0B-65F4E1D15B5C}" dt="2021-10-15T14:07:57.585" v="7"/>
      <pc:docMkLst>
        <pc:docMk/>
      </pc:docMkLst>
      <pc:sldChg chg="modSp mod">
        <pc:chgData name="Tim Warner" userId="1d9b2d89684621c1" providerId="LiveId" clId="{1D823975-76CB-425E-8C0B-65F4E1D15B5C}" dt="2021-10-15T14:07:57.585" v="7"/>
        <pc:sldMkLst>
          <pc:docMk/>
          <pc:sldMk cId="564868068" sldId="281"/>
        </pc:sldMkLst>
        <pc:spChg chg="mod">
          <ac:chgData name="Tim Warner" userId="1d9b2d89684621c1" providerId="LiveId" clId="{1D823975-76CB-425E-8C0B-65F4E1D15B5C}" dt="2021-10-15T14:07:57.585" v="7"/>
          <ac:spMkLst>
            <pc:docMk/>
            <pc:sldMk cId="564868068" sldId="281"/>
            <ac:spMk id="5" creationId="{DDF46652-3833-42CB-95D9-D0AB4DE328D0}"/>
          </ac:spMkLst>
        </pc:spChg>
      </pc:sldChg>
    </pc:docChg>
  </pc:docChgLst>
  <pc:docChgLst>
    <pc:chgData name="Tim Warner" userId="1d9b2d89684621c1" providerId="LiveId" clId="{2188A1F8-C906-4412-AAEF-AE128D97E570}"/>
    <pc:docChg chg="custSel delSld modSld sldOrd">
      <pc:chgData name="Tim Warner" userId="1d9b2d89684621c1" providerId="LiveId" clId="{2188A1F8-C906-4412-AAEF-AE128D97E570}" dt="2021-09-18T19:56:53.060" v="220" actId="478"/>
      <pc:docMkLst>
        <pc:docMk/>
      </pc:docMkLst>
      <pc:sldChg chg="delSp modSp mod">
        <pc:chgData name="Tim Warner" userId="1d9b2d89684621c1" providerId="LiveId" clId="{2188A1F8-C906-4412-AAEF-AE128D97E570}" dt="2021-09-18T19:56:53.060" v="220" actId="478"/>
        <pc:sldMkLst>
          <pc:docMk/>
          <pc:sldMk cId="1306282856" sldId="256"/>
        </pc:sldMkLst>
        <pc:spChg chg="mod">
          <ac:chgData name="Tim Warner" userId="1d9b2d89684621c1" providerId="LiveId" clId="{2188A1F8-C906-4412-AAEF-AE128D97E570}" dt="2021-09-18T19:56:49.959" v="219" actId="20577"/>
          <ac:spMkLst>
            <pc:docMk/>
            <pc:sldMk cId="1306282856" sldId="256"/>
            <ac:spMk id="2" creationId="{00000000-0000-0000-0000-000000000000}"/>
          </ac:spMkLst>
        </pc:spChg>
        <pc:spChg chg="del">
          <ac:chgData name="Tim Warner" userId="1d9b2d89684621c1" providerId="LiveId" clId="{2188A1F8-C906-4412-AAEF-AE128D97E570}" dt="2021-09-18T19:56:53.060" v="220" actId="478"/>
          <ac:spMkLst>
            <pc:docMk/>
            <pc:sldMk cId="1306282856" sldId="256"/>
            <ac:spMk id="3" creationId="{00000000-0000-0000-0000-000000000000}"/>
          </ac:spMkLst>
        </pc:spChg>
      </pc:sldChg>
      <pc:sldChg chg="modSp mod ord">
        <pc:chgData name="Tim Warner" userId="1d9b2d89684621c1" providerId="LiveId" clId="{2188A1F8-C906-4412-AAEF-AE128D97E570}" dt="2021-09-18T19:56:41.451" v="209" actId="1076"/>
        <pc:sldMkLst>
          <pc:docMk/>
          <pc:sldMk cId="2119246240" sldId="259"/>
        </pc:sldMkLst>
        <pc:spChg chg="mod">
          <ac:chgData name="Tim Warner" userId="1d9b2d89684621c1" providerId="LiveId" clId="{2188A1F8-C906-4412-AAEF-AE128D97E570}" dt="2021-09-18T15:49:42.396" v="112" actId="20577"/>
          <ac:spMkLst>
            <pc:docMk/>
            <pc:sldMk cId="2119246240" sldId="259"/>
            <ac:spMk id="2" creationId="{00000000-0000-0000-0000-000000000000}"/>
          </ac:spMkLst>
        </pc:spChg>
        <pc:spChg chg="mod">
          <ac:chgData name="Tim Warner" userId="1d9b2d89684621c1" providerId="LiveId" clId="{2188A1F8-C906-4412-AAEF-AE128D97E570}" dt="2021-09-18T19:56:41.451" v="209" actId="1076"/>
          <ac:spMkLst>
            <pc:docMk/>
            <pc:sldMk cId="2119246240" sldId="259"/>
            <ac:spMk id="3" creationId="{00000000-0000-0000-0000-000000000000}"/>
          </ac:spMkLst>
        </pc:spChg>
      </pc:sldChg>
      <pc:sldChg chg="del">
        <pc:chgData name="Tim Warner" userId="1d9b2d89684621c1" providerId="LiveId" clId="{2188A1F8-C906-4412-AAEF-AE128D97E570}" dt="2021-09-18T15:48:25.467" v="0" actId="2696"/>
        <pc:sldMkLst>
          <pc:docMk/>
          <pc:sldMk cId="1477525753" sldId="263"/>
        </pc:sldMkLst>
      </pc:sldChg>
      <pc:sldChg chg="addSp delSp modSp mod">
        <pc:chgData name="Tim Warner" userId="1d9b2d89684621c1" providerId="LiveId" clId="{2188A1F8-C906-4412-AAEF-AE128D97E570}" dt="2021-09-18T19:56:17.317" v="153" actId="1076"/>
        <pc:sldMkLst>
          <pc:docMk/>
          <pc:sldMk cId="2192088531" sldId="264"/>
        </pc:sldMkLst>
        <pc:spChg chg="mod">
          <ac:chgData name="Tim Warner" userId="1d9b2d89684621c1" providerId="LiveId" clId="{2188A1F8-C906-4412-AAEF-AE128D97E570}" dt="2021-09-18T15:48:38.492" v="17" actId="20577"/>
          <ac:spMkLst>
            <pc:docMk/>
            <pc:sldMk cId="2192088531" sldId="264"/>
            <ac:spMk id="20" creationId="{412337A7-EF2F-BD4E-96DF-29677C30DFCF}"/>
          </ac:spMkLst>
        </pc:spChg>
        <pc:spChg chg="mod">
          <ac:chgData name="Tim Warner" userId="1d9b2d89684621c1" providerId="LiveId" clId="{2188A1F8-C906-4412-AAEF-AE128D97E570}" dt="2021-09-18T15:49:11.365" v="50" actId="20577"/>
          <ac:spMkLst>
            <pc:docMk/>
            <pc:sldMk cId="2192088531" sldId="264"/>
            <ac:spMk id="21" creationId="{FDC123F3-7747-9C43-BCF3-A32246342DE6}"/>
          </ac:spMkLst>
        </pc:spChg>
        <pc:spChg chg="mod">
          <ac:chgData name="Tim Warner" userId="1d9b2d89684621c1" providerId="LiveId" clId="{2188A1F8-C906-4412-AAEF-AE128D97E570}" dt="2021-09-18T15:49:32.887" v="100" actId="20577"/>
          <ac:spMkLst>
            <pc:docMk/>
            <pc:sldMk cId="2192088531" sldId="264"/>
            <ac:spMk id="22" creationId="{CF60C61A-B84F-E241-8031-3391F28C4617}"/>
          </ac:spMkLst>
        </pc:spChg>
        <pc:spChg chg="del">
          <ac:chgData name="Tim Warner" userId="1d9b2d89684621c1" providerId="LiveId" clId="{2188A1F8-C906-4412-AAEF-AE128D97E570}" dt="2021-09-18T15:49:15.743" v="51" actId="478"/>
          <ac:spMkLst>
            <pc:docMk/>
            <pc:sldMk cId="2192088531" sldId="264"/>
            <ac:spMk id="23" creationId="{CFD150B9-B9C9-2D40-9F61-CAC2575881D4}"/>
          </ac:spMkLst>
        </pc:spChg>
        <pc:spChg chg="del">
          <ac:chgData name="Tim Warner" userId="1d9b2d89684621c1" providerId="LiveId" clId="{2188A1F8-C906-4412-AAEF-AE128D97E570}" dt="2021-09-18T15:49:15.743" v="51" actId="478"/>
          <ac:spMkLst>
            <pc:docMk/>
            <pc:sldMk cId="2192088531" sldId="264"/>
            <ac:spMk id="24" creationId="{F4EAD5A2-3FCB-C241-9C11-98F2BA91A606}"/>
          </ac:spMkLst>
        </pc:spChg>
        <pc:picChg chg="add mod">
          <ac:chgData name="Tim Warner" userId="1d9b2d89684621c1" providerId="LiveId" clId="{2188A1F8-C906-4412-AAEF-AE128D97E570}" dt="2021-09-18T19:56:17.317" v="153" actId="1076"/>
          <ac:picMkLst>
            <pc:docMk/>
            <pc:sldMk cId="2192088531" sldId="264"/>
            <ac:picMk id="3" creationId="{822D73B0-494F-4F09-825A-EADCD0DC050B}"/>
          </ac:picMkLst>
        </pc:picChg>
      </pc:sldChg>
    </pc:docChg>
  </pc:docChgLst>
  <pc:docChgLst>
    <pc:chgData name="Tim Warner" userId="1d9b2d89684621c1" providerId="LiveId" clId="{924492BE-6739-4395-8806-EA7C749ACF87}"/>
    <pc:docChg chg="custSel addSld delSld modSld delSection modSection">
      <pc:chgData name="Tim Warner" userId="1d9b2d89684621c1" providerId="LiveId" clId="{924492BE-6739-4395-8806-EA7C749ACF87}" dt="2021-10-13T18:58:30.865" v="296" actId="20577"/>
      <pc:docMkLst>
        <pc:docMk/>
      </pc:docMkLst>
      <pc:sldChg chg="delSp modSp mod delAnim">
        <pc:chgData name="Tim Warner" userId="1d9b2d89684621c1" providerId="LiveId" clId="{924492BE-6739-4395-8806-EA7C749ACF87}" dt="2021-10-13T18:57:32.611" v="185" actId="20577"/>
        <pc:sldMkLst>
          <pc:docMk/>
          <pc:sldMk cId="2192088531" sldId="264"/>
        </pc:sldMkLst>
        <pc:spChg chg="mod">
          <ac:chgData name="Tim Warner" userId="1d9b2d89684621c1" providerId="LiveId" clId="{924492BE-6739-4395-8806-EA7C749ACF87}" dt="2021-10-13T18:57:25.586" v="153" actId="20577"/>
          <ac:spMkLst>
            <pc:docMk/>
            <pc:sldMk cId="2192088531" sldId="264"/>
            <ac:spMk id="11" creationId="{CF5A43D3-0ABE-46FA-906F-529E8FB15DEA}"/>
          </ac:spMkLst>
        </pc:spChg>
        <pc:spChg chg="mod">
          <ac:chgData name="Tim Warner" userId="1d9b2d89684621c1" providerId="LiveId" clId="{924492BE-6739-4395-8806-EA7C749ACF87}" dt="2021-10-13T18:57:32.611" v="185" actId="20577"/>
          <ac:spMkLst>
            <pc:docMk/>
            <pc:sldMk cId="2192088531" sldId="264"/>
            <ac:spMk id="12" creationId="{9F8919EA-9E84-4F97-8DDB-D1660D17407E}"/>
          </ac:spMkLst>
        </pc:spChg>
        <pc:spChg chg="del">
          <ac:chgData name="Tim Warner" userId="1d9b2d89684621c1" providerId="LiveId" clId="{924492BE-6739-4395-8806-EA7C749ACF87}" dt="2021-10-13T18:56:53.840" v="32" actId="478"/>
          <ac:spMkLst>
            <pc:docMk/>
            <pc:sldMk cId="2192088531" sldId="264"/>
            <ac:spMk id="13" creationId="{F19C39B7-3675-4323-8E15-38623CE61886}"/>
          </ac:spMkLst>
        </pc:spChg>
        <pc:spChg chg="mod">
          <ac:chgData name="Tim Warner" userId="1d9b2d89684621c1" providerId="LiveId" clId="{924492BE-6739-4395-8806-EA7C749ACF87}" dt="2021-10-13T18:56:50.514" v="31" actId="20577"/>
          <ac:spMkLst>
            <pc:docMk/>
            <pc:sldMk cId="2192088531" sldId="264"/>
            <ac:spMk id="20" creationId="{412337A7-EF2F-BD4E-96DF-29677C30DFCF}"/>
          </ac:spMkLst>
        </pc:spChg>
        <pc:spChg chg="mod">
          <ac:chgData name="Tim Warner" userId="1d9b2d89684621c1" providerId="LiveId" clId="{924492BE-6739-4395-8806-EA7C749ACF87}" dt="2021-10-13T18:57:11.253" v="120" actId="20577"/>
          <ac:spMkLst>
            <pc:docMk/>
            <pc:sldMk cId="2192088531" sldId="264"/>
            <ac:spMk id="21" creationId="{FDC123F3-7747-9C43-BCF3-A32246342DE6}"/>
          </ac:spMkLst>
        </pc:spChg>
      </pc:sldChg>
      <pc:sldChg chg="modSp mod">
        <pc:chgData name="Tim Warner" userId="1d9b2d89684621c1" providerId="LiveId" clId="{924492BE-6739-4395-8806-EA7C749ACF87}" dt="2021-10-13T18:57:49.614" v="218" actId="20577"/>
        <pc:sldMkLst>
          <pc:docMk/>
          <pc:sldMk cId="564868068" sldId="281"/>
        </pc:sldMkLst>
        <pc:spChg chg="mod">
          <ac:chgData name="Tim Warner" userId="1d9b2d89684621c1" providerId="LiveId" clId="{924492BE-6739-4395-8806-EA7C749ACF87}" dt="2021-10-13T18:57:46.821" v="217" actId="20577"/>
          <ac:spMkLst>
            <pc:docMk/>
            <pc:sldMk cId="564868068" sldId="281"/>
            <ac:spMk id="4" creationId="{650CF791-6E5D-4EC8-A78B-1BC8C0C7FB74}"/>
          </ac:spMkLst>
        </pc:spChg>
        <pc:spChg chg="mod">
          <ac:chgData name="Tim Warner" userId="1d9b2d89684621c1" providerId="LiveId" clId="{924492BE-6739-4395-8806-EA7C749ACF87}" dt="2021-10-13T18:57:49.614" v="218" actId="20577"/>
          <ac:spMkLst>
            <pc:docMk/>
            <pc:sldMk cId="564868068" sldId="281"/>
            <ac:spMk id="5" creationId="{DDF46652-3833-42CB-95D9-D0AB4DE328D0}"/>
          </ac:spMkLst>
        </pc:spChg>
      </pc:sldChg>
      <pc:sldChg chg="del">
        <pc:chgData name="Tim Warner" userId="1d9b2d89684621c1" providerId="LiveId" clId="{924492BE-6739-4395-8806-EA7C749ACF87}" dt="2021-10-13T18:58:02.349" v="222" actId="47"/>
        <pc:sldMkLst>
          <pc:docMk/>
          <pc:sldMk cId="3450584427" sldId="284"/>
        </pc:sldMkLst>
      </pc:sldChg>
      <pc:sldChg chg="del">
        <pc:chgData name="Tim Warner" userId="1d9b2d89684621c1" providerId="LiveId" clId="{924492BE-6739-4395-8806-EA7C749ACF87}" dt="2021-10-13T18:58:02.349" v="222" actId="47"/>
        <pc:sldMkLst>
          <pc:docMk/>
          <pc:sldMk cId="3541952279" sldId="285"/>
        </pc:sldMkLst>
      </pc:sldChg>
      <pc:sldChg chg="del">
        <pc:chgData name="Tim Warner" userId="1d9b2d89684621c1" providerId="LiveId" clId="{924492BE-6739-4395-8806-EA7C749ACF87}" dt="2021-10-13T18:57:58.758" v="220" actId="18676"/>
        <pc:sldMkLst>
          <pc:docMk/>
          <pc:sldMk cId="336706709" sldId="286"/>
        </pc:sldMkLst>
      </pc:sldChg>
      <pc:sldChg chg="modSp add mod">
        <pc:chgData name="Tim Warner" userId="1d9b2d89684621c1" providerId="LiveId" clId="{924492BE-6739-4395-8806-EA7C749ACF87}" dt="2021-10-13T18:58:20.356" v="256" actId="20577"/>
        <pc:sldMkLst>
          <pc:docMk/>
          <pc:sldMk cId="2034753831" sldId="287"/>
        </pc:sldMkLst>
        <pc:spChg chg="mod">
          <ac:chgData name="Tim Warner" userId="1d9b2d89684621c1" providerId="LiveId" clId="{924492BE-6739-4395-8806-EA7C749ACF87}" dt="2021-10-13T18:58:20.356" v="256" actId="20577"/>
          <ac:spMkLst>
            <pc:docMk/>
            <pc:sldMk cId="2034753831" sldId="287"/>
            <ac:spMk id="5" creationId="{DDF46652-3833-42CB-95D9-D0AB4DE328D0}"/>
          </ac:spMkLst>
        </pc:spChg>
      </pc:sldChg>
      <pc:sldChg chg="modSp add mod">
        <pc:chgData name="Tim Warner" userId="1d9b2d89684621c1" providerId="LiveId" clId="{924492BE-6739-4395-8806-EA7C749ACF87}" dt="2021-10-13T18:58:30.865" v="296" actId="20577"/>
        <pc:sldMkLst>
          <pc:docMk/>
          <pc:sldMk cId="1433361982" sldId="288"/>
        </pc:sldMkLst>
        <pc:spChg chg="mod">
          <ac:chgData name="Tim Warner" userId="1d9b2d89684621c1" providerId="LiveId" clId="{924492BE-6739-4395-8806-EA7C749ACF87}" dt="2021-10-13T18:58:30.865" v="296" actId="20577"/>
          <ac:spMkLst>
            <pc:docMk/>
            <pc:sldMk cId="1433361982" sldId="288"/>
            <ac:spMk id="5" creationId="{DDF46652-3833-42CB-95D9-D0AB4DE328D0}"/>
          </ac:spMkLst>
        </pc:spChg>
      </pc:sldChg>
    </pc:docChg>
  </pc:docChgLst>
  <pc:docChgLst>
    <pc:chgData name="scsjcain84" userId="S::scsjcain84_gmail.com#ext#@pearsoneducationinc.onmicrosoft.com::4399dd98-ee8b-4212-9001-7919755a3260" providerId="AD" clId="Web-{54B2C177-A40F-4995-BC84-7DD3A4070C4B}"/>
    <pc:docChg chg="modSld">
      <pc:chgData name="scsjcain84" userId="S::scsjcain84_gmail.com#ext#@pearsoneducationinc.onmicrosoft.com::4399dd98-ee8b-4212-9001-7919755a3260" providerId="AD" clId="Web-{54B2C177-A40F-4995-BC84-7DD3A4070C4B}" dt="2022-12-03T18:13:20.692" v="15" actId="20577"/>
      <pc:docMkLst>
        <pc:docMk/>
      </pc:docMkLst>
      <pc:sldChg chg="modSp">
        <pc:chgData name="scsjcain84" userId="S::scsjcain84_gmail.com#ext#@pearsoneducationinc.onmicrosoft.com::4399dd98-ee8b-4212-9001-7919755a3260" providerId="AD" clId="Web-{54B2C177-A40F-4995-BC84-7DD3A4070C4B}" dt="2022-12-03T18:12:58.223" v="5" actId="20577"/>
        <pc:sldMkLst>
          <pc:docMk/>
          <pc:sldMk cId="2019325346" sldId="260"/>
        </pc:sldMkLst>
        <pc:spChg chg="mod">
          <ac:chgData name="scsjcain84" userId="S::scsjcain84_gmail.com#ext#@pearsoneducationinc.onmicrosoft.com::4399dd98-ee8b-4212-9001-7919755a3260" providerId="AD" clId="Web-{54B2C177-A40F-4995-BC84-7DD3A4070C4B}" dt="2022-12-03T18:12:58.223" v="5" actId="20577"/>
          <ac:spMkLst>
            <pc:docMk/>
            <pc:sldMk cId="2019325346" sldId="26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05.504" v="8" actId="20577"/>
        <pc:sldMkLst>
          <pc:docMk/>
          <pc:sldMk cId="1657547833" sldId="289"/>
        </pc:sldMkLst>
        <pc:spChg chg="mod">
          <ac:chgData name="scsjcain84" userId="S::scsjcain84_gmail.com#ext#@pearsoneducationinc.onmicrosoft.com::4399dd98-ee8b-4212-9001-7919755a3260" providerId="AD" clId="Web-{54B2C177-A40F-4995-BC84-7DD3A4070C4B}" dt="2022-12-03T18:13:05.504" v="8" actId="20577"/>
          <ac:spMkLst>
            <pc:docMk/>
            <pc:sldMk cId="1657547833" sldId="289"/>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15.176" v="14" actId="20577"/>
        <pc:sldMkLst>
          <pc:docMk/>
          <pc:sldMk cId="4260549860" sldId="290"/>
        </pc:sldMkLst>
        <pc:spChg chg="mod">
          <ac:chgData name="scsjcain84" userId="S::scsjcain84_gmail.com#ext#@pearsoneducationinc.onmicrosoft.com::4399dd98-ee8b-4212-9001-7919755a3260" providerId="AD" clId="Web-{54B2C177-A40F-4995-BC84-7DD3A4070C4B}" dt="2022-12-03T18:13:15.176" v="14" actId="20577"/>
          <ac:spMkLst>
            <pc:docMk/>
            <pc:sldMk cId="4260549860" sldId="29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20.692" v="15" actId="20577"/>
        <pc:sldMkLst>
          <pc:docMk/>
          <pc:sldMk cId="316054112" sldId="291"/>
        </pc:sldMkLst>
        <pc:spChg chg="mod">
          <ac:chgData name="scsjcain84" userId="S::scsjcain84_gmail.com#ext#@pearsoneducationinc.onmicrosoft.com::4399dd98-ee8b-4212-9001-7919755a3260" providerId="AD" clId="Web-{54B2C177-A40F-4995-BC84-7DD3A4070C4B}" dt="2022-12-03T18:13:20.692" v="15" actId="20577"/>
          <ac:spMkLst>
            <pc:docMk/>
            <pc:sldMk cId="316054112" sldId="291"/>
            <ac:spMk id="2" creationId="{00000000-0000-0000-0000-000000000000}"/>
          </ac:spMkLst>
        </pc:spChg>
      </pc:sldChg>
    </pc:docChg>
  </pc:docChgLst>
  <pc:docChgLst>
    <pc:chgData name="Tim Warner" userId="1d9b2d89684621c1" providerId="LiveId" clId="{D8419C0C-ABD8-487B-9B1E-28AE19E7A3E6}"/>
    <pc:docChg chg="custSel addSld delSld modSld sldOrd addSection modSection">
      <pc:chgData name="Tim Warner" userId="1d9b2d89684621c1" providerId="LiveId" clId="{D8419C0C-ABD8-487B-9B1E-28AE19E7A3E6}" dt="2023-04-15T17:39:11.475" v="702" actId="1076"/>
      <pc:docMkLst>
        <pc:docMk/>
      </pc:docMkLst>
      <pc:sldChg chg="del">
        <pc:chgData name="Tim Warner" userId="1d9b2d89684621c1" providerId="LiveId" clId="{D8419C0C-ABD8-487B-9B1E-28AE19E7A3E6}" dt="2023-04-15T17:28:20.122" v="67" actId="47"/>
        <pc:sldMkLst>
          <pc:docMk/>
          <pc:sldMk cId="2019325346" sldId="260"/>
        </pc:sldMkLst>
      </pc:sldChg>
      <pc:sldChg chg="addSp delSp modSp mod delAnim modAnim">
        <pc:chgData name="Tim Warner" userId="1d9b2d89684621c1" providerId="LiveId" clId="{D8419C0C-ABD8-487B-9B1E-28AE19E7A3E6}" dt="2023-04-15T17:38:36.883" v="668" actId="1076"/>
        <pc:sldMkLst>
          <pc:docMk/>
          <pc:sldMk cId="2192088531" sldId="264"/>
        </pc:sldMkLst>
        <pc:spChg chg="add mod">
          <ac:chgData name="Tim Warner" userId="1d9b2d89684621c1" providerId="LiveId" clId="{D8419C0C-ABD8-487B-9B1E-28AE19E7A3E6}" dt="2023-04-15T17:38:29.655" v="666" actId="552"/>
          <ac:spMkLst>
            <pc:docMk/>
            <pc:sldMk cId="2192088531" sldId="264"/>
            <ac:spMk id="2" creationId="{0D7107CE-AFD6-F628-553A-680F8D66FB2F}"/>
          </ac:spMkLst>
        </pc:spChg>
        <pc:spChg chg="add mod">
          <ac:chgData name="Tim Warner" userId="1d9b2d89684621c1" providerId="LiveId" clId="{D8419C0C-ABD8-487B-9B1E-28AE19E7A3E6}" dt="2023-04-15T17:38:29.655" v="666" actId="552"/>
          <ac:spMkLst>
            <pc:docMk/>
            <pc:sldMk cId="2192088531" sldId="264"/>
            <ac:spMk id="3" creationId="{85C8FCDD-CBE5-0FEB-CEC4-C8BD180CC220}"/>
          </ac:spMkLst>
        </pc:spChg>
        <pc:spChg chg="add mod">
          <ac:chgData name="Tim Warner" userId="1d9b2d89684621c1" providerId="LiveId" clId="{D8419C0C-ABD8-487B-9B1E-28AE19E7A3E6}" dt="2023-04-15T17:38:34.854" v="667" actId="1076"/>
          <ac:spMkLst>
            <pc:docMk/>
            <pc:sldMk cId="2192088531" sldId="264"/>
            <ac:spMk id="5" creationId="{6A03443D-04B0-B8CA-E106-DA3BE16E455D}"/>
          </ac:spMkLst>
        </pc:spChg>
        <pc:spChg chg="add mod">
          <ac:chgData name="Tim Warner" userId="1d9b2d89684621c1" providerId="LiveId" clId="{D8419C0C-ABD8-487B-9B1E-28AE19E7A3E6}" dt="2023-04-15T17:38:36.883" v="668" actId="1076"/>
          <ac:spMkLst>
            <pc:docMk/>
            <pc:sldMk cId="2192088531" sldId="264"/>
            <ac:spMk id="6" creationId="{C677E874-14B2-F86B-ED05-763A8B26B093}"/>
          </ac:spMkLst>
        </pc:spChg>
        <pc:spChg chg="del">
          <ac:chgData name="Tim Warner" userId="1d9b2d89684621c1" providerId="LiveId" clId="{D8419C0C-ABD8-487B-9B1E-28AE19E7A3E6}" dt="2023-04-15T13:06:27.326" v="6" actId="478"/>
          <ac:spMkLst>
            <pc:docMk/>
            <pc:sldMk cId="2192088531" sldId="264"/>
            <ac:spMk id="11" creationId="{CF5A43D3-0ABE-46FA-906F-529E8FB15DEA}"/>
          </ac:spMkLst>
        </pc:spChg>
        <pc:spChg chg="del">
          <ac:chgData name="Tim Warner" userId="1d9b2d89684621c1" providerId="LiveId" clId="{D8419C0C-ABD8-487B-9B1E-28AE19E7A3E6}" dt="2023-04-15T13:06:38.458" v="17" actId="478"/>
          <ac:spMkLst>
            <pc:docMk/>
            <pc:sldMk cId="2192088531" sldId="264"/>
            <ac:spMk id="12" creationId="{9F8919EA-9E84-4F97-8DDB-D1660D17407E}"/>
          </ac:spMkLst>
        </pc:spChg>
        <pc:spChg chg="mod">
          <ac:chgData name="Tim Warner" userId="1d9b2d89684621c1" providerId="LiveId" clId="{D8419C0C-ABD8-487B-9B1E-28AE19E7A3E6}" dt="2023-04-15T17:33:26.701" v="130" actId="20577"/>
          <ac:spMkLst>
            <pc:docMk/>
            <pc:sldMk cId="2192088531" sldId="264"/>
            <ac:spMk id="20" creationId="{412337A7-EF2F-BD4E-96DF-29677C30DFCF}"/>
          </ac:spMkLst>
        </pc:spChg>
        <pc:spChg chg="mod">
          <ac:chgData name="Tim Warner" userId="1d9b2d89684621c1" providerId="LiveId" clId="{D8419C0C-ABD8-487B-9B1E-28AE19E7A3E6}" dt="2023-04-15T17:38:29.655" v="666" actId="552"/>
          <ac:spMkLst>
            <pc:docMk/>
            <pc:sldMk cId="2192088531" sldId="264"/>
            <ac:spMk id="21" creationId="{FDC123F3-7747-9C43-BCF3-A32246342DE6}"/>
          </ac:spMkLst>
        </pc:spChg>
      </pc:sldChg>
      <pc:sldChg chg="modSp mod">
        <pc:chgData name="Tim Warner" userId="1d9b2d89684621c1" providerId="LiveId" clId="{D8419C0C-ABD8-487B-9B1E-28AE19E7A3E6}" dt="2023-04-15T17:34:27.730" v="174" actId="20577"/>
        <pc:sldMkLst>
          <pc:docMk/>
          <pc:sldMk cId="564868068" sldId="281"/>
        </pc:sldMkLst>
        <pc:spChg chg="mod">
          <ac:chgData name="Tim Warner" userId="1d9b2d89684621c1" providerId="LiveId" clId="{D8419C0C-ABD8-487B-9B1E-28AE19E7A3E6}" dt="2023-04-15T17:33:34.866" v="131"/>
          <ac:spMkLst>
            <pc:docMk/>
            <pc:sldMk cId="564868068" sldId="281"/>
            <ac:spMk id="4" creationId="{650CF791-6E5D-4EC8-A78B-1BC8C0C7FB74}"/>
          </ac:spMkLst>
        </pc:spChg>
        <pc:spChg chg="mod">
          <ac:chgData name="Tim Warner" userId="1d9b2d89684621c1" providerId="LiveId" clId="{D8419C0C-ABD8-487B-9B1E-28AE19E7A3E6}" dt="2023-04-15T17:34:27.730" v="174" actId="20577"/>
          <ac:spMkLst>
            <pc:docMk/>
            <pc:sldMk cId="564868068" sldId="281"/>
            <ac:spMk id="5" creationId="{DDF46652-3833-42CB-95D9-D0AB4DE328D0}"/>
          </ac:spMkLst>
        </pc:spChg>
      </pc:sldChg>
      <pc:sldChg chg="modSp del mod">
        <pc:chgData name="Tim Warner" userId="1d9b2d89684621c1" providerId="LiveId" clId="{D8419C0C-ABD8-487B-9B1E-28AE19E7A3E6}" dt="2023-04-15T17:28:48.651" v="72" actId="47"/>
        <pc:sldMkLst>
          <pc:docMk/>
          <pc:sldMk cId="2034753831" sldId="287"/>
        </pc:sldMkLst>
        <pc:spChg chg="mod">
          <ac:chgData name="Tim Warner" userId="1d9b2d89684621c1" providerId="LiveId" clId="{D8419C0C-ABD8-487B-9B1E-28AE19E7A3E6}" dt="2023-04-15T13:07:46.082" v="26" actId="20577"/>
          <ac:spMkLst>
            <pc:docMk/>
            <pc:sldMk cId="2034753831" sldId="287"/>
            <ac:spMk id="4" creationId="{650CF791-6E5D-4EC8-A78B-1BC8C0C7FB74}"/>
          </ac:spMkLst>
        </pc:spChg>
      </pc:sldChg>
      <pc:sldChg chg="del">
        <pc:chgData name="Tim Warner" userId="1d9b2d89684621c1" providerId="LiveId" clId="{D8419C0C-ABD8-487B-9B1E-28AE19E7A3E6}" dt="2023-04-15T17:28:52.508" v="74" actId="47"/>
        <pc:sldMkLst>
          <pc:docMk/>
          <pc:sldMk cId="1433361982" sldId="288"/>
        </pc:sldMkLst>
      </pc:sldChg>
      <pc:sldChg chg="modSp mod modAnim">
        <pc:chgData name="Tim Warner" userId="1d9b2d89684621c1" providerId="LiveId" clId="{D8419C0C-ABD8-487B-9B1E-28AE19E7A3E6}" dt="2023-04-15T17:39:11.475" v="702" actId="1076"/>
        <pc:sldMkLst>
          <pc:docMk/>
          <pc:sldMk cId="1657547833" sldId="289"/>
        </pc:sldMkLst>
        <pc:spChg chg="mod">
          <ac:chgData name="Tim Warner" userId="1d9b2d89684621c1" providerId="LiveId" clId="{D8419C0C-ABD8-487B-9B1E-28AE19E7A3E6}" dt="2023-04-15T17:39:11.475" v="702" actId="1076"/>
          <ac:spMkLst>
            <pc:docMk/>
            <pc:sldMk cId="1657547833" sldId="289"/>
            <ac:spMk id="2" creationId="{00000000-0000-0000-0000-000000000000}"/>
          </ac:spMkLst>
        </pc:spChg>
        <pc:spChg chg="mod">
          <ac:chgData name="Tim Warner" userId="1d9b2d89684621c1" providerId="LiveId" clId="{D8419C0C-ABD8-487B-9B1E-28AE19E7A3E6}" dt="2023-04-15T17:28:09.063" v="61" actId="20577"/>
          <ac:spMkLst>
            <pc:docMk/>
            <pc:sldMk cId="1657547833" sldId="289"/>
            <ac:spMk id="4" creationId="{5BBB3F74-E93A-433D-A125-C845B9E51CCB}"/>
          </ac:spMkLst>
        </pc:spChg>
      </pc:sldChg>
      <pc:sldChg chg="del">
        <pc:chgData name="Tim Warner" userId="1d9b2d89684621c1" providerId="LiveId" clId="{D8419C0C-ABD8-487B-9B1E-28AE19E7A3E6}" dt="2023-04-15T17:28:35.575" v="69" actId="47"/>
        <pc:sldMkLst>
          <pc:docMk/>
          <pc:sldMk cId="4260549860" sldId="290"/>
        </pc:sldMkLst>
      </pc:sldChg>
      <pc:sldChg chg="modSp ord modAnim">
        <pc:chgData name="Tim Warner" userId="1d9b2d89684621c1" providerId="LiveId" clId="{D8419C0C-ABD8-487B-9B1E-28AE19E7A3E6}" dt="2023-04-15T17:28:38.837" v="70" actId="20578"/>
        <pc:sldMkLst>
          <pc:docMk/>
          <pc:sldMk cId="316054112" sldId="291"/>
        </pc:sldMkLst>
        <pc:spChg chg="mod">
          <ac:chgData name="Tim Warner" userId="1d9b2d89684621c1" providerId="LiveId" clId="{D8419C0C-ABD8-487B-9B1E-28AE19E7A3E6}" dt="2023-04-15T17:28:13.125" v="65" actId="20577"/>
          <ac:spMkLst>
            <pc:docMk/>
            <pc:sldMk cId="316054112" sldId="291"/>
            <ac:spMk id="4" creationId="{5BBB3F74-E93A-433D-A125-C845B9E51CCB}"/>
          </ac:spMkLst>
        </pc:spChg>
      </pc:sldChg>
      <pc:sldChg chg="modSp add mod">
        <pc:chgData name="Tim Warner" userId="1d9b2d89684621c1" providerId="LiveId" clId="{D8419C0C-ABD8-487B-9B1E-28AE19E7A3E6}" dt="2023-04-15T17:34:36.592" v="176" actId="14100"/>
        <pc:sldMkLst>
          <pc:docMk/>
          <pc:sldMk cId="1604716592" sldId="292"/>
        </pc:sldMkLst>
        <pc:spChg chg="mod">
          <ac:chgData name="Tim Warner" userId="1d9b2d89684621c1" providerId="LiveId" clId="{D8419C0C-ABD8-487B-9B1E-28AE19E7A3E6}" dt="2023-04-15T17:34:36.592" v="176" actId="14100"/>
          <ac:spMkLst>
            <pc:docMk/>
            <pc:sldMk cId="1604716592" sldId="292"/>
            <ac:spMk id="2" creationId="{00000000-0000-0000-0000-000000000000}"/>
          </ac:spMkLst>
        </pc:spChg>
      </pc:sldChg>
      <pc:sldChg chg="add del">
        <pc:chgData name="Tim Warner" userId="1d9b2d89684621c1" providerId="LiveId" clId="{D8419C0C-ABD8-487B-9B1E-28AE19E7A3E6}" dt="2023-04-15T17:34:15.258" v="139" actId="47"/>
        <pc:sldMkLst>
          <pc:docMk/>
          <pc:sldMk cId="3010059192" sldId="293"/>
        </pc:sldMkLst>
      </pc:sldChg>
      <pc:sldChg chg="add del">
        <pc:chgData name="Tim Warner" userId="1d9b2d89684621c1" providerId="LiveId" clId="{D8419C0C-ABD8-487B-9B1E-28AE19E7A3E6}" dt="2023-04-15T17:34:15.258" v="139" actId="47"/>
        <pc:sldMkLst>
          <pc:docMk/>
          <pc:sldMk cId="4026953489" sldId="294"/>
        </pc:sldMkLst>
      </pc:sldChg>
      <pc:sldChg chg="add del">
        <pc:chgData name="Tim Warner" userId="1d9b2d89684621c1" providerId="LiveId" clId="{D8419C0C-ABD8-487B-9B1E-28AE19E7A3E6}" dt="2023-04-15T17:34:15.258" v="139" actId="47"/>
        <pc:sldMkLst>
          <pc:docMk/>
          <pc:sldMk cId="488924944" sldId="295"/>
        </pc:sldMkLst>
      </pc:sldChg>
      <pc:sldChg chg="add del">
        <pc:chgData name="Tim Warner" userId="1d9b2d89684621c1" providerId="LiveId" clId="{D8419C0C-ABD8-487B-9B1E-28AE19E7A3E6}" dt="2023-04-15T17:34:15.258" v="139" actId="47"/>
        <pc:sldMkLst>
          <pc:docMk/>
          <pc:sldMk cId="3652250427" sldId="296"/>
        </pc:sldMkLst>
      </pc:sldChg>
      <pc:sldChg chg="modSp add mod">
        <pc:chgData name="Tim Warner" userId="1d9b2d89684621c1" providerId="LiveId" clId="{D8419C0C-ABD8-487B-9B1E-28AE19E7A3E6}" dt="2023-04-15T17:36:31.413" v="318" actId="20577"/>
        <pc:sldMkLst>
          <pc:docMk/>
          <pc:sldMk cId="3262830124" sldId="297"/>
        </pc:sldMkLst>
        <pc:spChg chg="mod">
          <ac:chgData name="Tim Warner" userId="1d9b2d89684621c1" providerId="LiveId" clId="{D8419C0C-ABD8-487B-9B1E-28AE19E7A3E6}" dt="2023-04-15T17:36:31.413" v="318" actId="20577"/>
          <ac:spMkLst>
            <pc:docMk/>
            <pc:sldMk cId="3262830124" sldId="297"/>
            <ac:spMk id="2" creationId="{00000000-0000-0000-0000-000000000000}"/>
          </ac:spMkLst>
        </pc:spChg>
      </pc:sldChg>
      <pc:sldChg chg="modSp add mod">
        <pc:chgData name="Tim Warner" userId="1d9b2d89684621c1" providerId="LiveId" clId="{D8419C0C-ABD8-487B-9B1E-28AE19E7A3E6}" dt="2023-04-15T17:36:46.876" v="379" actId="20577"/>
        <pc:sldMkLst>
          <pc:docMk/>
          <pc:sldMk cId="2847577822" sldId="298"/>
        </pc:sldMkLst>
        <pc:spChg chg="mod">
          <ac:chgData name="Tim Warner" userId="1d9b2d89684621c1" providerId="LiveId" clId="{D8419C0C-ABD8-487B-9B1E-28AE19E7A3E6}" dt="2023-04-15T17:36:46.876" v="379" actId="20577"/>
          <ac:spMkLst>
            <pc:docMk/>
            <pc:sldMk cId="2847577822" sldId="298"/>
            <ac:spMk id="2" creationId="{00000000-0000-0000-0000-000000000000}"/>
          </ac:spMkLst>
        </pc:spChg>
      </pc:sldChg>
      <pc:sldChg chg="modSp add mod">
        <pc:chgData name="Tim Warner" userId="1d9b2d89684621c1" providerId="LiveId" clId="{D8419C0C-ABD8-487B-9B1E-28AE19E7A3E6}" dt="2023-04-15T17:37:02.316" v="432" actId="20577"/>
        <pc:sldMkLst>
          <pc:docMk/>
          <pc:sldMk cId="995580337" sldId="299"/>
        </pc:sldMkLst>
        <pc:spChg chg="mod">
          <ac:chgData name="Tim Warner" userId="1d9b2d89684621c1" providerId="LiveId" clId="{D8419C0C-ABD8-487B-9B1E-28AE19E7A3E6}" dt="2023-04-15T17:37:02.316" v="432" actId="20577"/>
          <ac:spMkLst>
            <pc:docMk/>
            <pc:sldMk cId="995580337" sldId="299"/>
            <ac:spMk id="2" creationId="{00000000-0000-0000-0000-000000000000}"/>
          </ac:spMkLst>
        </pc:spChg>
      </pc:sldChg>
      <pc:sldChg chg="modSp add mod">
        <pc:chgData name="Tim Warner" userId="1d9b2d89684621c1" providerId="LiveId" clId="{D8419C0C-ABD8-487B-9B1E-28AE19E7A3E6}" dt="2023-04-15T17:34:55.034" v="240" actId="20577"/>
        <pc:sldMkLst>
          <pc:docMk/>
          <pc:sldMk cId="4252500842" sldId="300"/>
        </pc:sldMkLst>
        <pc:spChg chg="mod">
          <ac:chgData name="Tim Warner" userId="1d9b2d89684621c1" providerId="LiveId" clId="{D8419C0C-ABD8-487B-9B1E-28AE19E7A3E6}" dt="2023-04-15T17:34:55.034" v="240" actId="20577"/>
          <ac:spMkLst>
            <pc:docMk/>
            <pc:sldMk cId="4252500842" sldId="300"/>
            <ac:spMk id="5" creationId="{DDF46652-3833-42CB-95D9-D0AB4DE328D0}"/>
          </ac:spMkLst>
        </pc:spChg>
      </pc:sldChg>
      <pc:sldChg chg="modSp add mod">
        <pc:chgData name="Tim Warner" userId="1d9b2d89684621c1" providerId="LiveId" clId="{D8419C0C-ABD8-487B-9B1E-28AE19E7A3E6}" dt="2023-04-15T17:36:10.135" v="280" actId="20577"/>
        <pc:sldMkLst>
          <pc:docMk/>
          <pc:sldMk cId="941048799" sldId="301"/>
        </pc:sldMkLst>
        <pc:spChg chg="mod">
          <ac:chgData name="Tim Warner" userId="1d9b2d89684621c1" providerId="LiveId" clId="{D8419C0C-ABD8-487B-9B1E-28AE19E7A3E6}" dt="2023-04-15T17:36:10.135" v="280" actId="20577"/>
          <ac:spMkLst>
            <pc:docMk/>
            <pc:sldMk cId="941048799" sldId="301"/>
            <ac:spMk id="5" creationId="{DDF46652-3833-42CB-95D9-D0AB4DE328D0}"/>
          </ac:spMkLst>
        </pc:spChg>
      </pc:sldChg>
      <pc:sldChg chg="modSp add mod">
        <pc:chgData name="Tim Warner" userId="1d9b2d89684621c1" providerId="LiveId" clId="{D8419C0C-ABD8-487B-9B1E-28AE19E7A3E6}" dt="2023-04-15T17:36:41.351" v="356" actId="20577"/>
        <pc:sldMkLst>
          <pc:docMk/>
          <pc:sldMk cId="3795395374" sldId="302"/>
        </pc:sldMkLst>
        <pc:spChg chg="mod">
          <ac:chgData name="Tim Warner" userId="1d9b2d89684621c1" providerId="LiveId" clId="{D8419C0C-ABD8-487B-9B1E-28AE19E7A3E6}" dt="2023-04-15T17:36:41.351" v="356" actId="20577"/>
          <ac:spMkLst>
            <pc:docMk/>
            <pc:sldMk cId="3795395374" sldId="302"/>
            <ac:spMk id="5" creationId="{DDF46652-3833-42CB-95D9-D0AB4DE328D0}"/>
          </ac:spMkLst>
        </pc:spChg>
      </pc:sldChg>
      <pc:sldChg chg="modSp add mod">
        <pc:chgData name="Tim Warner" userId="1d9b2d89684621c1" providerId="LiveId" clId="{D8419C0C-ABD8-487B-9B1E-28AE19E7A3E6}" dt="2023-04-15T17:36:57.234" v="412" actId="20577"/>
        <pc:sldMkLst>
          <pc:docMk/>
          <pc:sldMk cId="958968220" sldId="303"/>
        </pc:sldMkLst>
        <pc:spChg chg="mod">
          <ac:chgData name="Tim Warner" userId="1d9b2d89684621c1" providerId="LiveId" clId="{D8419C0C-ABD8-487B-9B1E-28AE19E7A3E6}" dt="2023-04-15T17:36:57.234" v="412" actId="20577"/>
          <ac:spMkLst>
            <pc:docMk/>
            <pc:sldMk cId="958968220" sldId="303"/>
            <ac:spMk id="5" creationId="{DDF46652-3833-42CB-95D9-D0AB4DE328D0}"/>
          </ac:spMkLst>
        </pc:spChg>
      </pc:sldChg>
    </pc:docChg>
  </pc:docChgLst>
  <pc:docChgLst>
    <pc:chgData name="Tim Warner" userId="1d9b2d89684621c1" providerId="Windows Live" clId="Web-{D5D253DE-381D-4AAC-94F0-108550084A89}"/>
    <pc:docChg chg="modSld">
      <pc:chgData name="Tim Warner" userId="1d9b2d89684621c1" providerId="Windows Live" clId="Web-{D5D253DE-381D-4AAC-94F0-108550084A89}" dt="2021-09-18T15:56:13.752" v="73"/>
      <pc:docMkLst>
        <pc:docMk/>
      </pc:docMkLst>
      <pc:sldChg chg="modSp">
        <pc:chgData name="Tim Warner" userId="1d9b2d89684621c1" providerId="Windows Live" clId="Web-{D5D253DE-381D-4AAC-94F0-108550084A89}" dt="2021-09-18T15:56:08.674" v="72" actId="20577"/>
        <pc:sldMkLst>
          <pc:docMk/>
          <pc:sldMk cId="2119246240" sldId="259"/>
        </pc:sldMkLst>
        <pc:spChg chg="mod">
          <ac:chgData name="Tim Warner" userId="1d9b2d89684621c1" providerId="Windows Live" clId="Web-{D5D253DE-381D-4AAC-94F0-108550084A89}" dt="2021-09-18T15:56:08.674" v="72" actId="20577"/>
          <ac:spMkLst>
            <pc:docMk/>
            <pc:sldMk cId="2119246240" sldId="259"/>
            <ac:spMk id="3" creationId="{00000000-0000-0000-0000-000000000000}"/>
          </ac:spMkLst>
        </pc:spChg>
      </pc:sldChg>
      <pc:sldChg chg="addSp delSp modSp">
        <pc:chgData name="Tim Warner" userId="1d9b2d89684621c1" providerId="Windows Live" clId="Web-{D5D253DE-381D-4AAC-94F0-108550084A89}" dt="2021-09-18T15:56:13.752" v="73"/>
        <pc:sldMkLst>
          <pc:docMk/>
          <pc:sldMk cId="2192088531" sldId="264"/>
        </pc:sldMkLst>
        <pc:spChg chg="add mod">
          <ac:chgData name="Tim Warner" userId="1d9b2d89684621c1" providerId="Windows Live" clId="Web-{D5D253DE-381D-4AAC-94F0-108550084A89}" dt="2021-09-18T15:55:27.610" v="23" actId="20577"/>
          <ac:spMkLst>
            <pc:docMk/>
            <pc:sldMk cId="2192088531" sldId="264"/>
            <ac:spMk id="9" creationId="{E0096BF5-2771-4FB8-AC41-3B965EAB5F77}"/>
          </ac:spMkLst>
        </pc:spChg>
        <pc:spChg chg="mod">
          <ac:chgData name="Tim Warner" userId="1d9b2d89684621c1" providerId="Windows Live" clId="Web-{D5D253DE-381D-4AAC-94F0-108550084A89}" dt="2021-09-18T15:54:36.249" v="2" actId="20577"/>
          <ac:spMkLst>
            <pc:docMk/>
            <pc:sldMk cId="2192088531" sldId="264"/>
            <ac:spMk id="21" creationId="{FDC123F3-7747-9C43-BCF3-A32246342DE6}"/>
          </ac:spMkLst>
        </pc:spChg>
        <pc:picChg chg="del">
          <ac:chgData name="Tim Warner" userId="1d9b2d89684621c1" providerId="Windows Live" clId="Web-{D5D253DE-381D-4AAC-94F0-108550084A89}" dt="2021-09-18T15:56:13.752" v="73"/>
          <ac:picMkLst>
            <pc:docMk/>
            <pc:sldMk cId="2192088531" sldId="264"/>
            <ac:picMk id="25" creationId="{154DB8FA-D7FC-4249-B14E-38DEC19F2ED9}"/>
          </ac:picMkLst>
        </pc:picChg>
      </pc:sldChg>
    </pc:docChg>
  </pc:docChgLst>
  <pc:docChgLst>
    <pc:chgData name="Tim Warner" userId="1d9b2d89684621c1" providerId="LiveId" clId="{C56D01B2-C978-4EB0-9AE1-2A5FA0C519B3}"/>
    <pc:docChg chg="custSel addSld delSld modSld sldOrd modMainMaster addSection modSection">
      <pc:chgData name="Tim Warner" userId="1d9b2d89684621c1" providerId="LiveId" clId="{C56D01B2-C978-4EB0-9AE1-2A5FA0C519B3}" dt="2021-10-07T13:25:53.335" v="661" actId="1076"/>
      <pc:docMkLst>
        <pc:docMk/>
      </pc:docMkLst>
      <pc:sldChg chg="modSp mod ord modAnim">
        <pc:chgData name="Tim Warner" userId="1d9b2d89684621c1" providerId="LiveId" clId="{C56D01B2-C978-4EB0-9AE1-2A5FA0C519B3}" dt="2021-09-30T18:53:53.786" v="647"/>
        <pc:sldMkLst>
          <pc:docMk/>
          <pc:sldMk cId="1306282856" sldId="256"/>
        </pc:sldMkLst>
        <pc:spChg chg="mod">
          <ac:chgData name="Tim Warner" userId="1d9b2d89684621c1" providerId="LiveId" clId="{C56D01B2-C978-4EB0-9AE1-2A5FA0C519B3}" dt="2021-09-30T18:51:39.515" v="509" actId="20577"/>
          <ac:spMkLst>
            <pc:docMk/>
            <pc:sldMk cId="1306282856" sldId="256"/>
            <ac:spMk id="7" creationId="{B8D91247-19DA-4F5B-A0CD-BF46B0B22DA4}"/>
          </ac:spMkLst>
        </pc:spChg>
      </pc:sldChg>
      <pc:sldChg chg="del">
        <pc:chgData name="Tim Warner" userId="1d9b2d89684621c1" providerId="LiveId" clId="{C56D01B2-C978-4EB0-9AE1-2A5FA0C519B3}" dt="2021-09-24T12:37:23.206" v="42" actId="2696"/>
        <pc:sldMkLst>
          <pc:docMk/>
          <pc:sldMk cId="3333759567" sldId="257"/>
        </pc:sldMkLst>
      </pc:sldChg>
      <pc:sldChg chg="addSp modSp mod ord modAnim">
        <pc:chgData name="Tim Warner" userId="1d9b2d89684621c1" providerId="LiveId" clId="{C56D01B2-C978-4EB0-9AE1-2A5FA0C519B3}" dt="2021-09-30T18:53:16.772" v="635"/>
        <pc:sldMkLst>
          <pc:docMk/>
          <pc:sldMk cId="2019325346" sldId="260"/>
        </pc:sldMkLst>
        <pc:picChg chg="add mod">
          <ac:chgData name="Tim Warner" userId="1d9b2d89684621c1" providerId="LiveId" clId="{C56D01B2-C978-4EB0-9AE1-2A5FA0C519B3}" dt="2021-09-30T18:32:54.220" v="334" actId="1076"/>
          <ac:picMkLst>
            <pc:docMk/>
            <pc:sldMk cId="2019325346" sldId="260"/>
            <ac:picMk id="5" creationId="{9E1696B8-7ED0-4F69-9CFD-E401FE78BD00}"/>
          </ac:picMkLst>
        </pc:picChg>
      </pc:sldChg>
      <pc:sldChg chg="addSp delSp modSp mod">
        <pc:chgData name="Tim Warner" userId="1d9b2d89684621c1" providerId="LiveId" clId="{C56D01B2-C978-4EB0-9AE1-2A5FA0C519B3}" dt="2021-10-07T13:25:53.335" v="661" actId="1076"/>
        <pc:sldMkLst>
          <pc:docMk/>
          <pc:sldMk cId="2192088531" sldId="264"/>
        </pc:sldMkLst>
        <pc:spChg chg="mod">
          <ac:chgData name="Tim Warner" userId="1d9b2d89684621c1" providerId="LiveId" clId="{C56D01B2-C978-4EB0-9AE1-2A5FA0C519B3}" dt="2021-09-24T12:41:23.574" v="88" actId="1036"/>
          <ac:spMkLst>
            <pc:docMk/>
            <pc:sldMk cId="2192088531" sldId="264"/>
            <ac:spMk id="11" creationId="{CF5A43D3-0ABE-46FA-906F-529E8FB15DEA}"/>
          </ac:spMkLst>
        </pc:spChg>
        <pc:spChg chg="mod">
          <ac:chgData name="Tim Warner" userId="1d9b2d89684621c1" providerId="LiveId" clId="{C56D01B2-C978-4EB0-9AE1-2A5FA0C519B3}" dt="2021-09-24T12:41:23.574" v="88" actId="1036"/>
          <ac:spMkLst>
            <pc:docMk/>
            <pc:sldMk cId="2192088531" sldId="264"/>
            <ac:spMk id="12" creationId="{9F8919EA-9E84-4F97-8DDB-D1660D17407E}"/>
          </ac:spMkLst>
        </pc:spChg>
        <pc:spChg chg="mod">
          <ac:chgData name="Tim Warner" userId="1d9b2d89684621c1" providerId="LiveId" clId="{C56D01B2-C978-4EB0-9AE1-2A5FA0C519B3}" dt="2021-09-24T12:41:23.574" v="88" actId="1036"/>
          <ac:spMkLst>
            <pc:docMk/>
            <pc:sldMk cId="2192088531" sldId="264"/>
            <ac:spMk id="13" creationId="{F19C39B7-3675-4323-8E15-38623CE61886}"/>
          </ac:spMkLst>
        </pc:spChg>
        <pc:spChg chg="mod">
          <ac:chgData name="Tim Warner" userId="1d9b2d89684621c1" providerId="LiveId" clId="{C56D01B2-C978-4EB0-9AE1-2A5FA0C519B3}" dt="2021-09-24T12:41:23.574" v="88" actId="1036"/>
          <ac:spMkLst>
            <pc:docMk/>
            <pc:sldMk cId="2192088531" sldId="264"/>
            <ac:spMk id="14" creationId="{0AC65F06-4876-48AA-AAB6-98AE8ED79CDB}"/>
          </ac:spMkLst>
        </pc:spChg>
        <pc:spChg chg="mod">
          <ac:chgData name="Tim Warner" userId="1d9b2d89684621c1" providerId="LiveId" clId="{C56D01B2-C978-4EB0-9AE1-2A5FA0C519B3}" dt="2021-09-24T12:41:23.574" v="88" actId="1036"/>
          <ac:spMkLst>
            <pc:docMk/>
            <pc:sldMk cId="2192088531" sldId="264"/>
            <ac:spMk id="21" creationId="{FDC123F3-7747-9C43-BCF3-A32246342DE6}"/>
          </ac:spMkLst>
        </pc:spChg>
        <pc:picChg chg="add mod">
          <ac:chgData name="Tim Warner" userId="1d9b2d89684621c1" providerId="LiveId" clId="{C56D01B2-C978-4EB0-9AE1-2A5FA0C519B3}" dt="2021-10-07T13:25:53.335" v="661" actId="1076"/>
          <ac:picMkLst>
            <pc:docMk/>
            <pc:sldMk cId="2192088531" sldId="264"/>
            <ac:picMk id="3" creationId="{4F621174-1A78-4F21-95D8-60C7DD2C0579}"/>
          </ac:picMkLst>
        </pc:picChg>
        <pc:picChg chg="del">
          <ac:chgData name="Tim Warner" userId="1d9b2d89684621c1" providerId="LiveId" clId="{C56D01B2-C978-4EB0-9AE1-2A5FA0C519B3}" dt="2021-09-30T18:54:30.684" v="653" actId="478"/>
          <ac:picMkLst>
            <pc:docMk/>
            <pc:sldMk cId="2192088531" sldId="264"/>
            <ac:picMk id="4" creationId="{EBF3B38D-9867-4F3A-96B3-D37CFCD0B6ED}"/>
          </ac:picMkLst>
        </pc:picChg>
        <pc:picChg chg="del mod">
          <ac:chgData name="Tim Warner" userId="1d9b2d89684621c1" providerId="LiveId" clId="{C56D01B2-C978-4EB0-9AE1-2A5FA0C519B3}" dt="2021-10-07T13:25:01.730" v="656" actId="478"/>
          <ac:picMkLst>
            <pc:docMk/>
            <pc:sldMk cId="2192088531" sldId="264"/>
            <ac:picMk id="1026" creationId="{C1406F08-5662-484B-B7F4-6071DCB8FC59}"/>
          </ac:picMkLst>
        </pc:picChg>
      </pc:sldChg>
      <pc:sldChg chg="addSp modSp mod ord modAnim">
        <pc:chgData name="Tim Warner" userId="1d9b2d89684621c1" providerId="LiveId" clId="{C56D01B2-C978-4EB0-9AE1-2A5FA0C519B3}" dt="2021-09-30T18:53:22.365" v="637"/>
        <pc:sldMkLst>
          <pc:docMk/>
          <pc:sldMk cId="1088449262" sldId="265"/>
        </pc:sldMkLst>
        <pc:picChg chg="add mod">
          <ac:chgData name="Tim Warner" userId="1d9b2d89684621c1" providerId="LiveId" clId="{C56D01B2-C978-4EB0-9AE1-2A5FA0C519B3}" dt="2021-09-30T18:33:40.008" v="338" actId="14100"/>
          <ac:picMkLst>
            <pc:docMk/>
            <pc:sldMk cId="1088449262" sldId="265"/>
            <ac:picMk id="5" creationId="{29C0F6ED-BA9D-42E7-8200-B5FA1C5100A2}"/>
          </ac:picMkLst>
        </pc:picChg>
      </pc:sldChg>
      <pc:sldChg chg="addSp modSp mod ord modAnim">
        <pc:chgData name="Tim Warner" userId="1d9b2d89684621c1" providerId="LiveId" clId="{C56D01B2-C978-4EB0-9AE1-2A5FA0C519B3}" dt="2021-09-30T18:53:35.386" v="641"/>
        <pc:sldMkLst>
          <pc:docMk/>
          <pc:sldMk cId="692994859" sldId="266"/>
        </pc:sldMkLst>
        <pc:picChg chg="add mod">
          <ac:chgData name="Tim Warner" userId="1d9b2d89684621c1" providerId="LiveId" clId="{C56D01B2-C978-4EB0-9AE1-2A5FA0C519B3}" dt="2021-09-30T18:33:59.723" v="341" actId="1076"/>
          <ac:picMkLst>
            <pc:docMk/>
            <pc:sldMk cId="692994859" sldId="266"/>
            <ac:picMk id="5" creationId="{DA37102E-AC62-475D-9341-630F21F5FCBC}"/>
          </ac:picMkLst>
        </pc:picChg>
      </pc:sldChg>
      <pc:sldChg chg="addSp modSp mod ord modAnim">
        <pc:chgData name="Tim Warner" userId="1d9b2d89684621c1" providerId="LiveId" clId="{C56D01B2-C978-4EB0-9AE1-2A5FA0C519B3}" dt="2021-09-30T18:53:41.702" v="643"/>
        <pc:sldMkLst>
          <pc:docMk/>
          <pc:sldMk cId="3577501539" sldId="267"/>
        </pc:sldMkLst>
        <pc:picChg chg="add mod">
          <ac:chgData name="Tim Warner" userId="1d9b2d89684621c1" providerId="LiveId" clId="{C56D01B2-C978-4EB0-9AE1-2A5FA0C519B3}" dt="2021-09-30T18:34:15.915" v="345" actId="1076"/>
          <ac:picMkLst>
            <pc:docMk/>
            <pc:sldMk cId="3577501539" sldId="267"/>
            <ac:picMk id="5" creationId="{74F6E62C-4531-41F5-98A9-E2CEFB588EFA}"/>
          </ac:picMkLst>
        </pc:picChg>
      </pc:sldChg>
      <pc:sldChg chg="addSp modSp mod ord modAnim">
        <pc:chgData name="Tim Warner" userId="1d9b2d89684621c1" providerId="LiveId" clId="{C56D01B2-C978-4EB0-9AE1-2A5FA0C519B3}" dt="2021-09-30T18:53:48.193" v="645"/>
        <pc:sldMkLst>
          <pc:docMk/>
          <pc:sldMk cId="3389583118" sldId="268"/>
        </pc:sldMkLst>
        <pc:spChg chg="mod">
          <ac:chgData name="Tim Warner" userId="1d9b2d89684621c1" providerId="LiveId" clId="{C56D01B2-C978-4EB0-9AE1-2A5FA0C519B3}" dt="2021-09-30T18:34:24.557" v="347" actId="404"/>
          <ac:spMkLst>
            <pc:docMk/>
            <pc:sldMk cId="3389583118" sldId="268"/>
            <ac:spMk id="3" creationId="{00000000-0000-0000-0000-000000000000}"/>
          </ac:spMkLst>
        </pc:spChg>
        <pc:picChg chg="add mod">
          <ac:chgData name="Tim Warner" userId="1d9b2d89684621c1" providerId="LiveId" clId="{C56D01B2-C978-4EB0-9AE1-2A5FA0C519B3}" dt="2021-09-30T18:34:42.756" v="350" actId="1076"/>
          <ac:picMkLst>
            <pc:docMk/>
            <pc:sldMk cId="3389583118" sldId="268"/>
            <ac:picMk id="5" creationId="{3714DCDC-EF8D-46A7-98FD-33B302A3CEAA}"/>
          </ac:picMkLst>
        </pc:picChg>
      </pc:sldChg>
      <pc:sldChg chg="addSp modSp mod ord modAnim">
        <pc:chgData name="Tim Warner" userId="1d9b2d89684621c1" providerId="LiveId" clId="{C56D01B2-C978-4EB0-9AE1-2A5FA0C519B3}" dt="2021-09-30T18:53:59.707" v="649"/>
        <pc:sldMkLst>
          <pc:docMk/>
          <pc:sldMk cId="602211251" sldId="269"/>
        </pc:sldMkLst>
        <pc:picChg chg="add mod">
          <ac:chgData name="Tim Warner" userId="1d9b2d89684621c1" providerId="LiveId" clId="{C56D01B2-C978-4EB0-9AE1-2A5FA0C519B3}" dt="2021-09-30T18:35:28.201" v="353" actId="1076"/>
          <ac:picMkLst>
            <pc:docMk/>
            <pc:sldMk cId="602211251" sldId="269"/>
            <ac:picMk id="5" creationId="{FBBE6771-D861-4ABD-B568-0221D9155104}"/>
          </ac:picMkLst>
        </pc:picChg>
      </pc:sldChg>
      <pc:sldChg chg="delSp mod ord delAnim">
        <pc:chgData name="Tim Warner" userId="1d9b2d89684621c1" providerId="LiveId" clId="{C56D01B2-C978-4EB0-9AE1-2A5FA0C519B3}" dt="2021-09-30T18:54:20.559" v="652" actId="478"/>
        <pc:sldMkLst>
          <pc:docMk/>
          <pc:sldMk cId="3535240825" sldId="270"/>
        </pc:sldMkLst>
        <pc:spChg chg="del">
          <ac:chgData name="Tim Warner" userId="1d9b2d89684621c1" providerId="LiveId" clId="{C56D01B2-C978-4EB0-9AE1-2A5FA0C519B3}" dt="2021-09-30T18:54:20.559" v="652" actId="478"/>
          <ac:spMkLst>
            <pc:docMk/>
            <pc:sldMk cId="3535240825" sldId="270"/>
            <ac:spMk id="6" creationId="{88E5490E-87C4-443F-AC4B-C5CF1A5B2D6E}"/>
          </ac:spMkLst>
        </pc:spChg>
        <pc:spChg chg="del">
          <ac:chgData name="Tim Warner" userId="1d9b2d89684621c1" providerId="LiveId" clId="{C56D01B2-C978-4EB0-9AE1-2A5FA0C519B3}" dt="2021-09-30T18:54:20.559" v="652" actId="478"/>
          <ac:spMkLst>
            <pc:docMk/>
            <pc:sldMk cId="3535240825" sldId="270"/>
            <ac:spMk id="7" creationId="{9D771C43-5103-431D-A31E-C9A5D5FF8680}"/>
          </ac:spMkLst>
        </pc:spChg>
        <pc:spChg chg="del">
          <ac:chgData name="Tim Warner" userId="1d9b2d89684621c1" providerId="LiveId" clId="{C56D01B2-C978-4EB0-9AE1-2A5FA0C519B3}" dt="2021-09-30T18:54:20.559" v="652" actId="478"/>
          <ac:spMkLst>
            <pc:docMk/>
            <pc:sldMk cId="3535240825" sldId="270"/>
            <ac:spMk id="8" creationId="{EAEAB0C8-5AB5-40A1-9F34-56E024D7F5E7}"/>
          </ac:spMkLst>
        </pc:spChg>
        <pc:spChg chg="del">
          <ac:chgData name="Tim Warner" userId="1d9b2d89684621c1" providerId="LiveId" clId="{C56D01B2-C978-4EB0-9AE1-2A5FA0C519B3}" dt="2021-09-30T18:54:20.559" v="652" actId="478"/>
          <ac:spMkLst>
            <pc:docMk/>
            <pc:sldMk cId="3535240825" sldId="270"/>
            <ac:spMk id="9" creationId="{4F21ABB4-378B-4C0E-ACC5-1F7787CAA754}"/>
          </ac:spMkLst>
        </pc:spChg>
        <pc:spChg chg="del">
          <ac:chgData name="Tim Warner" userId="1d9b2d89684621c1" providerId="LiveId" clId="{C56D01B2-C978-4EB0-9AE1-2A5FA0C519B3}" dt="2021-09-30T18:54:20.559" v="652" actId="478"/>
          <ac:spMkLst>
            <pc:docMk/>
            <pc:sldMk cId="3535240825" sldId="270"/>
            <ac:spMk id="10" creationId="{7DA2CA99-B996-42D8-A606-DD4DD62EE5F5}"/>
          </ac:spMkLst>
        </pc:spChg>
        <pc:spChg chg="del">
          <ac:chgData name="Tim Warner" userId="1d9b2d89684621c1" providerId="LiveId" clId="{C56D01B2-C978-4EB0-9AE1-2A5FA0C519B3}" dt="2021-09-30T18:54:20.559" v="652" actId="478"/>
          <ac:spMkLst>
            <pc:docMk/>
            <pc:sldMk cId="3535240825" sldId="270"/>
            <ac:spMk id="11" creationId="{13CC614A-488F-4DD2-99F7-13D2357FDAE2}"/>
          </ac:spMkLst>
        </pc:spChg>
        <pc:spChg chg="del">
          <ac:chgData name="Tim Warner" userId="1d9b2d89684621c1" providerId="LiveId" clId="{C56D01B2-C978-4EB0-9AE1-2A5FA0C519B3}" dt="2021-09-30T18:54:20.559" v="652" actId="478"/>
          <ac:spMkLst>
            <pc:docMk/>
            <pc:sldMk cId="3535240825" sldId="270"/>
            <ac:spMk id="12" creationId="{3E2D518B-A496-4D48-8773-B57C84FBD7D6}"/>
          </ac:spMkLst>
        </pc:spChg>
      </pc:sldChg>
      <pc:sldChg chg="modSp mod ord modAnim">
        <pc:chgData name="Tim Warner" userId="1d9b2d89684621c1" providerId="LiveId" clId="{C56D01B2-C978-4EB0-9AE1-2A5FA0C519B3}" dt="2021-09-30T18:54:05.828" v="651"/>
        <pc:sldMkLst>
          <pc:docMk/>
          <pc:sldMk cId="924435494" sldId="271"/>
        </pc:sldMkLst>
        <pc:spChg chg="mod">
          <ac:chgData name="Tim Warner" userId="1d9b2d89684621c1" providerId="LiveId" clId="{C56D01B2-C978-4EB0-9AE1-2A5FA0C519B3}" dt="2021-09-30T18:52:43.017" v="633" actId="20577"/>
          <ac:spMkLst>
            <pc:docMk/>
            <pc:sldMk cId="924435494" sldId="271"/>
            <ac:spMk id="8" creationId="{27486138-A3BA-4E9E-9408-96C821F3C58B}"/>
          </ac:spMkLst>
        </pc:spChg>
      </pc:sldChg>
      <pc:sldChg chg="addSp delSp modSp mod ord delAnim">
        <pc:chgData name="Tim Warner" userId="1d9b2d89684621c1" providerId="LiveId" clId="{C56D01B2-C978-4EB0-9AE1-2A5FA0C519B3}" dt="2021-09-24T12:44:49.089" v="320"/>
        <pc:sldMkLst>
          <pc:docMk/>
          <pc:sldMk cId="1551051090" sldId="272"/>
        </pc:sldMkLst>
        <pc:spChg chg="del">
          <ac:chgData name="Tim Warner" userId="1d9b2d89684621c1" providerId="LiveId" clId="{C56D01B2-C978-4EB0-9AE1-2A5FA0C519B3}" dt="2021-09-24T12:32:34.989" v="3" actId="478"/>
          <ac:spMkLst>
            <pc:docMk/>
            <pc:sldMk cId="1551051090" sldId="272"/>
            <ac:spMk id="3" creationId="{C968C72B-B483-4D7A-86A7-B923C5C12EDC}"/>
          </ac:spMkLst>
        </pc:spChg>
        <pc:spChg chg="del">
          <ac:chgData name="Tim Warner" userId="1d9b2d89684621c1" providerId="LiveId" clId="{C56D01B2-C978-4EB0-9AE1-2A5FA0C519B3}" dt="2021-09-24T12:32:30.196" v="2" actId="478"/>
          <ac:spMkLst>
            <pc:docMk/>
            <pc:sldMk cId="1551051090" sldId="272"/>
            <ac:spMk id="4" creationId="{E38EEF24-5954-4A8A-9F7E-86A057982800}"/>
          </ac:spMkLst>
        </pc:spChg>
        <pc:spChg chg="del">
          <ac:chgData name="Tim Warner" userId="1d9b2d89684621c1" providerId="LiveId" clId="{C56D01B2-C978-4EB0-9AE1-2A5FA0C519B3}" dt="2021-09-24T12:32:26.568" v="0" actId="478"/>
          <ac:spMkLst>
            <pc:docMk/>
            <pc:sldMk cId="1551051090" sldId="272"/>
            <ac:spMk id="9" creationId="{91887E33-2412-4219-9FB8-DB674F625963}"/>
          </ac:spMkLst>
        </pc:spChg>
        <pc:spChg chg="del">
          <ac:chgData name="Tim Warner" userId="1d9b2d89684621c1" providerId="LiveId" clId="{C56D01B2-C978-4EB0-9AE1-2A5FA0C519B3}" dt="2021-09-24T12:32:26.568" v="0" actId="478"/>
          <ac:spMkLst>
            <pc:docMk/>
            <pc:sldMk cId="1551051090" sldId="272"/>
            <ac:spMk id="10" creationId="{91EA8E1C-03D1-4B75-97E8-466A60C16ACE}"/>
          </ac:spMkLst>
        </pc:spChg>
        <pc:spChg chg="del">
          <ac:chgData name="Tim Warner" userId="1d9b2d89684621c1" providerId="LiveId" clId="{C56D01B2-C978-4EB0-9AE1-2A5FA0C519B3}" dt="2021-09-24T12:32:26.568" v="0" actId="478"/>
          <ac:spMkLst>
            <pc:docMk/>
            <pc:sldMk cId="1551051090" sldId="272"/>
            <ac:spMk id="11" creationId="{1375FE9E-92A9-456E-A3C7-5C5D2BBC8013}"/>
          </ac:spMkLst>
        </pc:spChg>
        <pc:spChg chg="del">
          <ac:chgData name="Tim Warner" userId="1d9b2d89684621c1" providerId="LiveId" clId="{C56D01B2-C978-4EB0-9AE1-2A5FA0C519B3}" dt="2021-09-24T12:32:26.568" v="0" actId="478"/>
          <ac:spMkLst>
            <pc:docMk/>
            <pc:sldMk cId="1551051090" sldId="272"/>
            <ac:spMk id="12" creationId="{A99750BE-ADEA-4461-8DA0-CCEA1AB5F594}"/>
          </ac:spMkLst>
        </pc:spChg>
        <pc:spChg chg="del">
          <ac:chgData name="Tim Warner" userId="1d9b2d89684621c1" providerId="LiveId" clId="{C56D01B2-C978-4EB0-9AE1-2A5FA0C519B3}" dt="2021-09-24T12:32:26.568" v="0" actId="478"/>
          <ac:spMkLst>
            <pc:docMk/>
            <pc:sldMk cId="1551051090" sldId="272"/>
            <ac:spMk id="13" creationId="{7126EF0C-77BF-46BC-B1C9-06279D7FE530}"/>
          </ac:spMkLst>
        </pc:spChg>
        <pc:spChg chg="del">
          <ac:chgData name="Tim Warner" userId="1d9b2d89684621c1" providerId="LiveId" clId="{C56D01B2-C978-4EB0-9AE1-2A5FA0C519B3}" dt="2021-09-24T12:32:26.568" v="0" actId="478"/>
          <ac:spMkLst>
            <pc:docMk/>
            <pc:sldMk cId="1551051090" sldId="272"/>
            <ac:spMk id="14" creationId="{7B669D26-5F3F-493A-8334-CB25EA6074A7}"/>
          </ac:spMkLst>
        </pc:spChg>
        <pc:picChg chg="add mod">
          <ac:chgData name="Tim Warner" userId="1d9b2d89684621c1" providerId="LiveId" clId="{C56D01B2-C978-4EB0-9AE1-2A5FA0C519B3}" dt="2021-09-24T12:33:03.698" v="6" actId="1076"/>
          <ac:picMkLst>
            <pc:docMk/>
            <pc:sldMk cId="1551051090" sldId="272"/>
            <ac:picMk id="6" creationId="{52CB808B-2174-42D7-A63A-A876CC61E3D6}"/>
          </ac:picMkLst>
        </pc:picChg>
        <pc:picChg chg="del">
          <ac:chgData name="Tim Warner" userId="1d9b2d89684621c1" providerId="LiveId" clId="{C56D01B2-C978-4EB0-9AE1-2A5FA0C519B3}" dt="2021-09-24T12:32:28.203" v="1" actId="478"/>
          <ac:picMkLst>
            <pc:docMk/>
            <pc:sldMk cId="1551051090" sldId="272"/>
            <ac:picMk id="7" creationId="{6CB1E04E-0184-4E0B-BDC7-C9DCD478EBBB}"/>
          </ac:picMkLst>
        </pc:picChg>
      </pc:sldChg>
      <pc:sldChg chg="modSp add mod ord">
        <pc:chgData name="Tim Warner" userId="1d9b2d89684621c1" providerId="LiveId" clId="{C56D01B2-C978-4EB0-9AE1-2A5FA0C519B3}" dt="2021-09-24T12:44:49.089" v="320"/>
        <pc:sldMkLst>
          <pc:docMk/>
          <pc:sldMk cId="3500313414" sldId="277"/>
        </pc:sldMkLst>
        <pc:spChg chg="mod">
          <ac:chgData name="Tim Warner" userId="1d9b2d89684621c1" providerId="LiveId" clId="{C56D01B2-C978-4EB0-9AE1-2A5FA0C519B3}" dt="2021-09-24T12:41:47.470" v="100" actId="20577"/>
          <ac:spMkLst>
            <pc:docMk/>
            <pc:sldMk cId="3500313414" sldId="277"/>
            <ac:spMk id="4" creationId="{650CF791-6E5D-4EC8-A78B-1BC8C0C7FB74}"/>
          </ac:spMkLst>
        </pc:spChg>
        <pc:spChg chg="mod">
          <ac:chgData name="Tim Warner" userId="1d9b2d89684621c1" providerId="LiveId" clId="{C56D01B2-C978-4EB0-9AE1-2A5FA0C519B3}" dt="2021-09-24T12:43:28.566" v="268" actId="20577"/>
          <ac:spMkLst>
            <pc:docMk/>
            <pc:sldMk cId="3500313414" sldId="277"/>
            <ac:spMk id="5" creationId="{DDF46652-3833-42CB-95D9-D0AB4DE328D0}"/>
          </ac:spMkLst>
        </pc:spChg>
      </pc:sldChg>
      <pc:sldChg chg="modSp add mod ord">
        <pc:chgData name="Tim Warner" userId="1d9b2d89684621c1" providerId="LiveId" clId="{C56D01B2-C978-4EB0-9AE1-2A5FA0C519B3}" dt="2021-09-24T12:44:53.952" v="322"/>
        <pc:sldMkLst>
          <pc:docMk/>
          <pc:sldMk cId="3700599801" sldId="278"/>
        </pc:sldMkLst>
        <pc:spChg chg="mod">
          <ac:chgData name="Tim Warner" userId="1d9b2d89684621c1" providerId="LiveId" clId="{C56D01B2-C978-4EB0-9AE1-2A5FA0C519B3}" dt="2021-09-24T12:43:40.792" v="295" actId="20577"/>
          <ac:spMkLst>
            <pc:docMk/>
            <pc:sldMk cId="3700599801" sldId="278"/>
            <ac:spMk id="5" creationId="{DDF46652-3833-42CB-95D9-D0AB4DE328D0}"/>
          </ac:spMkLst>
        </pc:spChg>
      </pc:sldChg>
      <pc:sldChg chg="modSp add mod ord">
        <pc:chgData name="Tim Warner" userId="1d9b2d89684621c1" providerId="LiveId" clId="{C56D01B2-C978-4EB0-9AE1-2A5FA0C519B3}" dt="2021-09-24T12:44:44.520" v="318"/>
        <pc:sldMkLst>
          <pc:docMk/>
          <pc:sldMk cId="2771305905" sldId="279"/>
        </pc:sldMkLst>
        <pc:spChg chg="mod">
          <ac:chgData name="Tim Warner" userId="1d9b2d89684621c1" providerId="LiveId" clId="{C56D01B2-C978-4EB0-9AE1-2A5FA0C519B3}" dt="2021-09-24T12:43:16.353" v="224" actId="20577"/>
          <ac:spMkLst>
            <pc:docMk/>
            <pc:sldMk cId="2771305905" sldId="279"/>
            <ac:spMk id="5" creationId="{DDF46652-3833-42CB-95D9-D0AB4DE328D0}"/>
          </ac:spMkLst>
        </pc:spChg>
      </pc:sldChg>
      <pc:sldChg chg="modSp add mod ord">
        <pc:chgData name="Tim Warner" userId="1d9b2d89684621c1" providerId="LiveId" clId="{C56D01B2-C978-4EB0-9AE1-2A5FA0C519B3}" dt="2021-09-24T12:44:40.646" v="316"/>
        <pc:sldMkLst>
          <pc:docMk/>
          <pc:sldMk cId="612833289" sldId="280"/>
        </pc:sldMkLst>
        <pc:spChg chg="mod">
          <ac:chgData name="Tim Warner" userId="1d9b2d89684621c1" providerId="LiveId" clId="{C56D01B2-C978-4EB0-9AE1-2A5FA0C519B3}" dt="2021-09-24T12:43:09.219" v="203" actId="20577"/>
          <ac:spMkLst>
            <pc:docMk/>
            <pc:sldMk cId="612833289" sldId="280"/>
            <ac:spMk id="5" creationId="{DDF46652-3833-42CB-95D9-D0AB4DE328D0}"/>
          </ac:spMkLst>
        </pc:spChg>
      </pc:sldChg>
      <pc:sldChg chg="modSp add mod">
        <pc:chgData name="Tim Warner" userId="1d9b2d89684621c1" providerId="LiveId" clId="{C56D01B2-C978-4EB0-9AE1-2A5FA0C519B3}" dt="2021-09-24T12:42:59.548" v="179" actId="20577"/>
        <pc:sldMkLst>
          <pc:docMk/>
          <pc:sldMk cId="564868068" sldId="281"/>
        </pc:sldMkLst>
        <pc:spChg chg="mod">
          <ac:chgData name="Tim Warner" userId="1d9b2d89684621c1" providerId="LiveId" clId="{C56D01B2-C978-4EB0-9AE1-2A5FA0C519B3}" dt="2021-09-24T12:42:59.548" v="179" actId="20577"/>
          <ac:spMkLst>
            <pc:docMk/>
            <pc:sldMk cId="564868068" sldId="281"/>
            <ac:spMk id="5" creationId="{DDF46652-3833-42CB-95D9-D0AB4DE328D0}"/>
          </ac:spMkLst>
        </pc:spChg>
      </pc:sldChg>
      <pc:sldChg chg="addSp delSp modSp add mod modClrScheme chgLayout">
        <pc:chgData name="Tim Warner" userId="1d9b2d89684621c1" providerId="LiveId" clId="{C56D01B2-C978-4EB0-9AE1-2A5FA0C519B3}" dt="2021-09-30T18:30:46.571" v="331" actId="1076"/>
        <pc:sldMkLst>
          <pc:docMk/>
          <pc:sldMk cId="3042034521" sldId="282"/>
        </pc:sldMkLst>
        <pc:spChg chg="mod ord">
          <ac:chgData name="Tim Warner" userId="1d9b2d89684621c1" providerId="LiveId" clId="{C56D01B2-C978-4EB0-9AE1-2A5FA0C519B3}" dt="2021-09-30T18:19:17.105" v="326" actId="700"/>
          <ac:spMkLst>
            <pc:docMk/>
            <pc:sldMk cId="3042034521" sldId="282"/>
            <ac:spMk id="2" creationId="{00000000-0000-0000-0000-000000000000}"/>
          </ac:spMkLst>
        </pc:spChg>
        <pc:spChg chg="del mod ord">
          <ac:chgData name="Tim Warner" userId="1d9b2d89684621c1" providerId="LiveId" clId="{C56D01B2-C978-4EB0-9AE1-2A5FA0C519B3}" dt="2021-09-30T18:19:22.721" v="327" actId="478"/>
          <ac:spMkLst>
            <pc:docMk/>
            <pc:sldMk cId="3042034521" sldId="282"/>
            <ac:spMk id="4" creationId="{6A915D23-18E6-4FEA-9772-710C51A46ED4}"/>
          </ac:spMkLst>
        </pc:spChg>
        <pc:spChg chg="add del mod">
          <ac:chgData name="Tim Warner" userId="1d9b2d89684621c1" providerId="LiveId" clId="{C56D01B2-C978-4EB0-9AE1-2A5FA0C519B3}" dt="2021-09-30T18:19:26.010" v="328" actId="478"/>
          <ac:spMkLst>
            <pc:docMk/>
            <pc:sldMk cId="3042034521" sldId="282"/>
            <ac:spMk id="5" creationId="{6474BE3D-D0D7-439B-8BDD-29474A15ABD0}"/>
          </ac:spMkLst>
        </pc:spChg>
        <pc:picChg chg="add mod">
          <ac:chgData name="Tim Warner" userId="1d9b2d89684621c1" providerId="LiveId" clId="{C56D01B2-C978-4EB0-9AE1-2A5FA0C519B3}" dt="2021-09-30T18:30:46.571" v="331" actId="1076"/>
          <ac:picMkLst>
            <pc:docMk/>
            <pc:sldMk cId="3042034521" sldId="282"/>
            <ac:picMk id="7" creationId="{401382B7-63D6-4F98-8B9A-4FA62E5F6C5A}"/>
          </ac:picMkLst>
        </pc:picChg>
      </pc:sldChg>
      <pc:sldChg chg="modSp add mod modAnim">
        <pc:chgData name="Tim Warner" userId="1d9b2d89684621c1" providerId="LiveId" clId="{C56D01B2-C978-4EB0-9AE1-2A5FA0C519B3}" dt="2021-09-30T18:53:28.652" v="639"/>
        <pc:sldMkLst>
          <pc:docMk/>
          <pc:sldMk cId="1311687876" sldId="283"/>
        </pc:sldMkLst>
        <pc:spChg chg="mod">
          <ac:chgData name="Tim Warner" userId="1d9b2d89684621c1" providerId="LiveId" clId="{C56D01B2-C978-4EB0-9AE1-2A5FA0C519B3}" dt="2021-09-30T18:51:16.026" v="476" actId="20577"/>
          <ac:spMkLst>
            <pc:docMk/>
            <pc:sldMk cId="1311687876" sldId="283"/>
            <ac:spMk id="7" creationId="{B8D91247-19DA-4F5B-A0CD-BF46B0B22DA4}"/>
          </ac:spMkLst>
        </pc:spChg>
      </pc:sldChg>
      <pc:sldMasterChg chg="modSldLayout">
        <pc:chgData name="Tim Warner" userId="1d9b2d89684621c1" providerId="LiveId" clId="{C56D01B2-C978-4EB0-9AE1-2A5FA0C519B3}" dt="2021-09-24T12:35:53.111" v="41" actId="1036"/>
        <pc:sldMasterMkLst>
          <pc:docMk/>
          <pc:sldMasterMk cId="3037476572" sldId="2147483648"/>
        </pc:sldMasterMkLst>
        <pc:sldLayoutChg chg="modSp mod">
          <pc:chgData name="Tim Warner" userId="1d9b2d89684621c1" providerId="LiveId" clId="{C56D01B2-C978-4EB0-9AE1-2A5FA0C519B3}" dt="2021-09-24T12:35:33.415" v="24" actId="1035"/>
          <pc:sldLayoutMkLst>
            <pc:docMk/>
            <pc:sldMasterMk cId="3037476572" sldId="2147483648"/>
            <pc:sldLayoutMk cId="442777933" sldId="2147483650"/>
          </pc:sldLayoutMkLst>
          <pc:spChg chg="mod">
            <ac:chgData name="Tim Warner" userId="1d9b2d89684621c1" providerId="LiveId" clId="{C56D01B2-C978-4EB0-9AE1-2A5FA0C519B3}" dt="2021-09-24T12:35:33.415" v="24" actId="1035"/>
            <ac:spMkLst>
              <pc:docMk/>
              <pc:sldMasterMk cId="3037476572" sldId="2147483648"/>
              <pc:sldLayoutMk cId="442777933" sldId="2147483650"/>
              <ac:spMk id="2" creationId="{00000000-0000-0000-0000-000000000000}"/>
            </ac:spMkLst>
          </pc:spChg>
        </pc:sldLayoutChg>
        <pc:sldLayoutChg chg="modSp mod">
          <pc:chgData name="Tim Warner" userId="1d9b2d89684621c1" providerId="LiveId" clId="{C56D01B2-C978-4EB0-9AE1-2A5FA0C519B3}" dt="2021-09-24T12:35:46.457" v="32" actId="1035"/>
          <pc:sldLayoutMkLst>
            <pc:docMk/>
            <pc:sldMasterMk cId="3037476572" sldId="2147483648"/>
            <pc:sldLayoutMk cId="1206183775" sldId="2147483654"/>
          </pc:sldLayoutMkLst>
          <pc:spChg chg="mod">
            <ac:chgData name="Tim Warner" userId="1d9b2d89684621c1" providerId="LiveId" clId="{C56D01B2-C978-4EB0-9AE1-2A5FA0C519B3}" dt="2021-09-24T12:35:46.457" v="32" actId="1035"/>
            <ac:spMkLst>
              <pc:docMk/>
              <pc:sldMasterMk cId="3037476572" sldId="2147483648"/>
              <pc:sldLayoutMk cId="1206183775" sldId="2147483654"/>
              <ac:spMk id="2" creationId="{00000000-0000-0000-0000-000000000000}"/>
            </ac:spMkLst>
          </pc:spChg>
        </pc:sldLayoutChg>
        <pc:sldLayoutChg chg="modSp mod">
          <pc:chgData name="Tim Warner" userId="1d9b2d89684621c1" providerId="LiveId" clId="{C56D01B2-C978-4EB0-9AE1-2A5FA0C519B3}" dt="2021-09-24T12:35:25.699" v="17" actId="1036"/>
          <pc:sldLayoutMkLst>
            <pc:docMk/>
            <pc:sldMasterMk cId="3037476572" sldId="2147483648"/>
            <pc:sldLayoutMk cId="2848318193" sldId="2147483656"/>
          </pc:sldLayoutMkLst>
          <pc:spChg chg="mod">
            <ac:chgData name="Tim Warner" userId="1d9b2d89684621c1" providerId="LiveId" clId="{C56D01B2-C978-4EB0-9AE1-2A5FA0C519B3}" dt="2021-09-24T12:35:25.699" v="17" actId="1036"/>
            <ac:spMkLst>
              <pc:docMk/>
              <pc:sldMasterMk cId="3037476572" sldId="2147483648"/>
              <pc:sldLayoutMk cId="2848318193" sldId="2147483656"/>
              <ac:spMk id="7" creationId="{00000000-0000-0000-0000-000000000000}"/>
            </ac:spMkLst>
          </pc:spChg>
        </pc:sldLayoutChg>
        <pc:sldLayoutChg chg="modSp mod">
          <pc:chgData name="Tim Warner" userId="1d9b2d89684621c1" providerId="LiveId" clId="{C56D01B2-C978-4EB0-9AE1-2A5FA0C519B3}" dt="2021-09-24T12:35:53.111" v="41" actId="1036"/>
          <pc:sldLayoutMkLst>
            <pc:docMk/>
            <pc:sldMasterMk cId="3037476572" sldId="2147483648"/>
            <pc:sldLayoutMk cId="1361151290" sldId="2147483657"/>
          </pc:sldLayoutMkLst>
          <pc:spChg chg="mod">
            <ac:chgData name="Tim Warner" userId="1d9b2d89684621c1" providerId="LiveId" clId="{C56D01B2-C978-4EB0-9AE1-2A5FA0C519B3}" dt="2021-09-24T12:35:53.111" v="41" actId="1036"/>
            <ac:spMkLst>
              <pc:docMk/>
              <pc:sldMasterMk cId="3037476572" sldId="2147483648"/>
              <pc:sldLayoutMk cId="1361151290" sldId="2147483657"/>
              <ac:spMk id="6"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timw.info/az305</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timw.info/az305</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Wed, 5/21/2025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50103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Wed, 5/21/2025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 id="2147483664" r:id="rId13"/>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1.xml"/><Relationship Id="rId7" Type="http://schemas.openxmlformats.org/officeDocument/2006/relationships/image" Target="../media/image32.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Tim's IT Certification Study Model</a:t>
            </a:r>
          </a:p>
        </p:txBody>
      </p:sp>
      <p:grpSp>
        <p:nvGrpSpPr>
          <p:cNvPr id="10" name="Group 9">
            <a:extLst>
              <a:ext uri="{FF2B5EF4-FFF2-40B4-BE49-F238E27FC236}">
                <a16:creationId xmlns:a16="http://schemas.microsoft.com/office/drawing/2014/main" id="{D1B1122D-9177-6236-3A23-81E9FE9D3D57}"/>
              </a:ext>
            </a:extLst>
          </p:cNvPr>
          <p:cNvGrpSpPr/>
          <p:nvPr/>
        </p:nvGrpSpPr>
        <p:grpSpPr>
          <a:xfrm>
            <a:off x="1025607" y="810634"/>
            <a:ext cx="7083648" cy="3968535"/>
            <a:chOff x="1025607" y="810634"/>
            <a:chExt cx="7083648" cy="3968535"/>
          </a:xfrm>
        </p:grpSpPr>
        <p:pic>
          <p:nvPicPr>
            <p:cNvPr id="5" name="Picture 4" descr="A wooden stool with text on it&#10;&#10;AI-generated content may be incorrect.">
              <a:extLst>
                <a:ext uri="{FF2B5EF4-FFF2-40B4-BE49-F238E27FC236}">
                  <a16:creationId xmlns:a16="http://schemas.microsoft.com/office/drawing/2014/main" id="{215FEF25-F898-F71F-0EF5-D48AB82DFE0F}"/>
                </a:ext>
              </a:extLst>
            </p:cNvPr>
            <p:cNvPicPr>
              <a:picLocks noChangeAspect="1"/>
            </p:cNvPicPr>
            <p:nvPr/>
          </p:nvPicPr>
          <p:blipFill>
            <a:blip r:embed="rId2"/>
            <a:stretch>
              <a:fillRect/>
            </a:stretch>
          </p:blipFill>
          <p:spPr>
            <a:xfrm>
              <a:off x="1025607" y="810634"/>
              <a:ext cx="7083648" cy="3968535"/>
            </a:xfrm>
            <a:prstGeom prst="rect">
              <a:avLst/>
            </a:prstGeom>
          </p:spPr>
        </p:pic>
        <p:pic>
          <p:nvPicPr>
            <p:cNvPr id="9" name="Picture 8">
              <a:extLst>
                <a:ext uri="{FF2B5EF4-FFF2-40B4-BE49-F238E27FC236}">
                  <a16:creationId xmlns:a16="http://schemas.microsoft.com/office/drawing/2014/main" id="{B2126A8E-EA8E-9EE9-AD1F-32BB2E39C6C8}"/>
                </a:ext>
              </a:extLst>
            </p:cNvPr>
            <p:cNvPicPr>
              <a:picLocks noChangeAspect="1"/>
            </p:cNvPicPr>
            <p:nvPr/>
          </p:nvPicPr>
          <p:blipFill>
            <a:blip r:embed="rId3"/>
            <a:stretch>
              <a:fillRect/>
            </a:stretch>
          </p:blipFill>
          <p:spPr>
            <a:xfrm>
              <a:off x="1585279" y="917086"/>
              <a:ext cx="5431538" cy="411199"/>
            </a:xfrm>
            <a:prstGeom prst="rect">
              <a:avLst/>
            </a:prstGeom>
          </p:spPr>
        </p:pic>
      </p:grpSp>
    </p:spTree>
    <p:extLst>
      <p:ext uri="{BB962C8B-B14F-4D97-AF65-F5344CB8AC3E}">
        <p14:creationId xmlns:p14="http://schemas.microsoft.com/office/powerpoint/2010/main" val="2973039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C82EA-B29A-B1D3-D703-466EB5E360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BB3527-5A14-9316-5B4B-4192A2ED725E}"/>
              </a:ext>
            </a:extLst>
          </p:cNvPr>
          <p:cNvSpPr>
            <a:spLocks noGrp="1"/>
          </p:cNvSpPr>
          <p:nvPr>
            <p:ph type="title"/>
          </p:nvPr>
        </p:nvSpPr>
        <p:spPr/>
        <p:txBody>
          <a:bodyPr/>
          <a:lstStyle/>
          <a:p>
            <a:r>
              <a:rPr lang="en-US" dirty="0"/>
              <a:t>Keeping an LLM on task be like…</a:t>
            </a:r>
          </a:p>
        </p:txBody>
      </p:sp>
      <p:sp>
        <p:nvSpPr>
          <p:cNvPr id="4" name="Content Placeholder 3">
            <a:extLst>
              <a:ext uri="{FF2B5EF4-FFF2-40B4-BE49-F238E27FC236}">
                <a16:creationId xmlns:a16="http://schemas.microsoft.com/office/drawing/2014/main" id="{006494E5-5E04-5093-78E0-19741CBD43DC}"/>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D6DE17B6-E4BD-39E0-5D76-AA90DED86A3A}"/>
              </a:ext>
            </a:extLst>
          </p:cNvPr>
          <p:cNvPicPr>
            <a:picLocks noChangeAspect="1"/>
          </p:cNvPicPr>
          <p:nvPr/>
        </p:nvPicPr>
        <p:blipFill>
          <a:blip r:embed="rId2"/>
          <a:stretch>
            <a:fillRect/>
          </a:stretch>
        </p:blipFill>
        <p:spPr>
          <a:xfrm>
            <a:off x="-1126968" y="1198664"/>
            <a:ext cx="5698968" cy="3704329"/>
          </a:xfrm>
          <a:prstGeom prst="rect">
            <a:avLst/>
          </a:prstGeom>
        </p:spPr>
      </p:pic>
      <p:pic>
        <p:nvPicPr>
          <p:cNvPr id="1026" name="Picture 2">
            <a:extLst>
              <a:ext uri="{FF2B5EF4-FFF2-40B4-BE49-F238E27FC236}">
                <a16:creationId xmlns:a16="http://schemas.microsoft.com/office/drawing/2014/main" id="{495F42CE-6603-D297-315F-9703E5FFA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8376" y="943313"/>
            <a:ext cx="2173344" cy="30015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video game&#10;&#10;AI-generated content may be incorrect.">
            <a:extLst>
              <a:ext uri="{FF2B5EF4-FFF2-40B4-BE49-F238E27FC236}">
                <a16:creationId xmlns:a16="http://schemas.microsoft.com/office/drawing/2014/main" id="{8C020B90-36D8-CFFE-D5B4-D8C073A2D5ED}"/>
              </a:ext>
            </a:extLst>
          </p:cNvPr>
          <p:cNvPicPr>
            <a:picLocks noChangeAspect="1"/>
          </p:cNvPicPr>
          <p:nvPr/>
        </p:nvPicPr>
        <p:blipFill>
          <a:blip r:embed="rId4"/>
          <a:stretch>
            <a:fillRect/>
          </a:stretch>
        </p:blipFill>
        <p:spPr>
          <a:xfrm>
            <a:off x="5059329" y="2716298"/>
            <a:ext cx="3886200" cy="2186696"/>
          </a:xfrm>
          <a:prstGeom prst="rect">
            <a:avLst/>
          </a:prstGeom>
        </p:spPr>
      </p:pic>
    </p:spTree>
    <p:extLst>
      <p:ext uri="{BB962C8B-B14F-4D97-AF65-F5344CB8AC3E}">
        <p14:creationId xmlns:p14="http://schemas.microsoft.com/office/powerpoint/2010/main" val="1761603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6BC9E-541D-61F8-FFD8-D11ADF0D48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EC22FC-0E17-63D4-D6F8-671301D4FA3F}"/>
              </a:ext>
            </a:extLst>
          </p:cNvPr>
          <p:cNvSpPr>
            <a:spLocks noGrp="1"/>
          </p:cNvSpPr>
          <p:nvPr>
            <p:ph type="title"/>
          </p:nvPr>
        </p:nvSpPr>
        <p:spPr/>
        <p:txBody>
          <a:bodyPr/>
          <a:lstStyle/>
          <a:p>
            <a:r>
              <a:rPr lang="en-US" dirty="0"/>
              <a:t>Tim’s 2025 Generative AI Forecast</a:t>
            </a:r>
          </a:p>
        </p:txBody>
      </p:sp>
      <p:sp>
        <p:nvSpPr>
          <p:cNvPr id="2" name="Content Placeholder 1">
            <a:extLst>
              <a:ext uri="{FF2B5EF4-FFF2-40B4-BE49-F238E27FC236}">
                <a16:creationId xmlns:a16="http://schemas.microsoft.com/office/drawing/2014/main" id="{027CA2D7-2151-C5C3-58C1-2AD45225C311}"/>
              </a:ext>
            </a:extLst>
          </p:cNvPr>
          <p:cNvSpPr>
            <a:spLocks noGrp="1"/>
          </p:cNvSpPr>
          <p:nvPr>
            <p:ph idx="1"/>
          </p:nvPr>
        </p:nvSpPr>
        <p:spPr/>
        <p:txBody>
          <a:bodyPr/>
          <a:lstStyle/>
          <a:p>
            <a:r>
              <a:rPr lang="en-US" dirty="0"/>
              <a:t>Listen to Sam Altman’s January speech on Operator</a:t>
            </a:r>
          </a:p>
        </p:txBody>
      </p:sp>
      <p:sp>
        <p:nvSpPr>
          <p:cNvPr id="4" name="Content Placeholder 3">
            <a:extLst>
              <a:ext uri="{FF2B5EF4-FFF2-40B4-BE49-F238E27FC236}">
                <a16:creationId xmlns:a16="http://schemas.microsoft.com/office/drawing/2014/main" id="{58E75CA6-E319-92F1-E97F-8D8E1F35A2F3}"/>
              </a:ext>
            </a:extLst>
          </p:cNvPr>
          <p:cNvSpPr>
            <a:spLocks noGrp="1"/>
          </p:cNvSpPr>
          <p:nvPr>
            <p:ph sz="quarter" idx="4294967295"/>
          </p:nvPr>
        </p:nvSpPr>
        <p:spPr>
          <a:xfrm>
            <a:off x="0" y="1516063"/>
            <a:ext cx="2495550" cy="1343025"/>
          </a:xfrm>
        </p:spPr>
        <p:txBody>
          <a:bodyPr/>
          <a:lstStyle/>
          <a:p>
            <a:r>
              <a:rPr lang="en-US" dirty="0"/>
              <a:t>Agentic AI</a:t>
            </a:r>
          </a:p>
        </p:txBody>
      </p:sp>
      <p:sp>
        <p:nvSpPr>
          <p:cNvPr id="5" name="Content Placeholder 4">
            <a:extLst>
              <a:ext uri="{FF2B5EF4-FFF2-40B4-BE49-F238E27FC236}">
                <a16:creationId xmlns:a16="http://schemas.microsoft.com/office/drawing/2014/main" id="{1CB56C60-B778-E3FC-8CAE-A5A66C676498}"/>
              </a:ext>
            </a:extLst>
          </p:cNvPr>
          <p:cNvSpPr>
            <a:spLocks noGrp="1"/>
          </p:cNvSpPr>
          <p:nvPr>
            <p:ph sz="quarter" idx="4294967295"/>
          </p:nvPr>
        </p:nvSpPr>
        <p:spPr>
          <a:xfrm>
            <a:off x="6650038" y="1516063"/>
            <a:ext cx="2493962" cy="1343025"/>
          </a:xfrm>
        </p:spPr>
        <p:txBody>
          <a:bodyPr/>
          <a:lstStyle/>
          <a:p>
            <a:r>
              <a:rPr lang="en-US" dirty="0"/>
              <a:t>Giving the LLM additional permissions to act autonomously</a:t>
            </a:r>
          </a:p>
        </p:txBody>
      </p:sp>
      <p:sp>
        <p:nvSpPr>
          <p:cNvPr id="6" name="Content Placeholder 5">
            <a:extLst>
              <a:ext uri="{FF2B5EF4-FFF2-40B4-BE49-F238E27FC236}">
                <a16:creationId xmlns:a16="http://schemas.microsoft.com/office/drawing/2014/main" id="{4B223DAC-7BFE-2EB5-7C78-A26273D2B49C}"/>
              </a:ext>
            </a:extLst>
          </p:cNvPr>
          <p:cNvSpPr>
            <a:spLocks noGrp="1"/>
          </p:cNvSpPr>
          <p:nvPr>
            <p:ph sz="quarter" idx="4294967295"/>
          </p:nvPr>
        </p:nvSpPr>
        <p:spPr>
          <a:xfrm>
            <a:off x="0" y="3084513"/>
            <a:ext cx="2495550" cy="1343025"/>
          </a:xfrm>
        </p:spPr>
        <p:txBody>
          <a:bodyPr/>
          <a:lstStyle/>
          <a:p>
            <a:r>
              <a:rPr lang="en-US" dirty="0"/>
              <a:t>Developers will show themselves by their skills</a:t>
            </a:r>
          </a:p>
        </p:txBody>
      </p:sp>
      <p:sp>
        <p:nvSpPr>
          <p:cNvPr id="7" name="Content Placeholder 6">
            <a:extLst>
              <a:ext uri="{FF2B5EF4-FFF2-40B4-BE49-F238E27FC236}">
                <a16:creationId xmlns:a16="http://schemas.microsoft.com/office/drawing/2014/main" id="{1FCBC663-54AC-21D0-CF75-DEF66D708A1A}"/>
              </a:ext>
            </a:extLst>
          </p:cNvPr>
          <p:cNvSpPr>
            <a:spLocks noGrp="1"/>
          </p:cNvSpPr>
          <p:nvPr>
            <p:ph sz="quarter" idx="4294967295"/>
          </p:nvPr>
        </p:nvSpPr>
        <p:spPr>
          <a:xfrm>
            <a:off x="0" y="3084513"/>
            <a:ext cx="2493963" cy="1343025"/>
          </a:xfrm>
        </p:spPr>
        <p:txBody>
          <a:bodyPr/>
          <a:lstStyle/>
          <a:p>
            <a:r>
              <a:rPr lang="en-US" dirty="0"/>
              <a:t>Multi-source notebook LLMs (Google Notebook LM)</a:t>
            </a:r>
          </a:p>
        </p:txBody>
      </p:sp>
      <p:sp>
        <p:nvSpPr>
          <p:cNvPr id="8" name="Content Placeholder 7">
            <a:extLst>
              <a:ext uri="{FF2B5EF4-FFF2-40B4-BE49-F238E27FC236}">
                <a16:creationId xmlns:a16="http://schemas.microsoft.com/office/drawing/2014/main" id="{BADDC437-B5C5-E666-DFEC-B37148355BDB}"/>
              </a:ext>
            </a:extLst>
          </p:cNvPr>
          <p:cNvSpPr>
            <a:spLocks noGrp="1"/>
          </p:cNvSpPr>
          <p:nvPr>
            <p:ph sz="quarter" idx="4294967295"/>
          </p:nvPr>
        </p:nvSpPr>
        <p:spPr>
          <a:xfrm>
            <a:off x="6650038" y="3084513"/>
            <a:ext cx="2493962" cy="1343025"/>
          </a:xfrm>
        </p:spPr>
        <p:txBody>
          <a:bodyPr/>
          <a:lstStyle/>
          <a:p>
            <a:r>
              <a:rPr lang="en-US" dirty="0"/>
              <a:t>Reread</a:t>
            </a:r>
            <a:br>
              <a:rPr lang="en-US" dirty="0"/>
            </a:br>
            <a:r>
              <a:rPr lang="en-US" dirty="0"/>
              <a:t>&lt;&lt;</a:t>
            </a:r>
          </a:p>
        </p:txBody>
      </p:sp>
    </p:spTree>
    <p:extLst>
      <p:ext uri="{BB962C8B-B14F-4D97-AF65-F5344CB8AC3E}">
        <p14:creationId xmlns:p14="http://schemas.microsoft.com/office/powerpoint/2010/main" val="1625643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4419600" y="45063"/>
            <a:ext cx="4800599" cy="560552"/>
          </a:xfrm>
        </p:spPr>
        <p:txBody>
          <a:bodyPr/>
          <a:lstStyle/>
          <a:p>
            <a:r>
              <a:rPr lang="en-US" sz="2400" dirty="0"/>
              <a:t>GPT Basic Architecture</a:t>
            </a:r>
          </a:p>
        </p:txBody>
      </p:sp>
      <p:sp>
        <p:nvSpPr>
          <p:cNvPr id="2" name="Content Placeholder 1">
            <a:extLst>
              <a:ext uri="{FF2B5EF4-FFF2-40B4-BE49-F238E27FC236}">
                <a16:creationId xmlns:a16="http://schemas.microsoft.com/office/drawing/2014/main" id="{0A4E6C86-3AB7-B56E-9E7C-8D5CA1B2F6E6}"/>
              </a:ext>
            </a:extLst>
          </p:cNvPr>
          <p:cNvSpPr>
            <a:spLocks noGrp="1"/>
          </p:cNvSpPr>
          <p:nvPr>
            <p:ph idx="1"/>
          </p:nvPr>
        </p:nvSpPr>
        <p:spPr/>
        <p:txBody>
          <a:bodyPr/>
          <a:lstStyle/>
          <a:p>
            <a:endParaRPr lang="en-US" dirty="0"/>
          </a:p>
        </p:txBody>
      </p:sp>
      <p:sp>
        <p:nvSpPr>
          <p:cNvPr id="7" name="Rectangle: Rounded Corners 6">
            <a:extLst>
              <a:ext uri="{FF2B5EF4-FFF2-40B4-BE49-F238E27FC236}">
                <a16:creationId xmlns:a16="http://schemas.microsoft.com/office/drawing/2014/main" id="{DBA6670C-6B52-36F3-F3FC-59A95DB432BB}"/>
              </a:ext>
            </a:extLst>
          </p:cNvPr>
          <p:cNvSpPr/>
          <p:nvPr/>
        </p:nvSpPr>
        <p:spPr>
          <a:xfrm>
            <a:off x="4615609" y="1309796"/>
            <a:ext cx="3450489" cy="407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OpenAI GPT 4o Image Generation</a:t>
            </a:r>
          </a:p>
        </p:txBody>
      </p:sp>
      <p:pic>
        <p:nvPicPr>
          <p:cNvPr id="3" name="Picture 2" descr="A computer screen shot of a person working on a computer&#10;&#10;AI-generated content may be incorrect.">
            <a:extLst>
              <a:ext uri="{FF2B5EF4-FFF2-40B4-BE49-F238E27FC236}">
                <a16:creationId xmlns:a16="http://schemas.microsoft.com/office/drawing/2014/main" id="{106581FD-C97A-DD08-CEFD-70A7A5465ED3}"/>
              </a:ext>
            </a:extLst>
          </p:cNvPr>
          <p:cNvPicPr>
            <a:picLocks noChangeAspect="1"/>
          </p:cNvPicPr>
          <p:nvPr/>
        </p:nvPicPr>
        <p:blipFill>
          <a:blip r:embed="rId2"/>
          <a:stretch>
            <a:fillRect/>
          </a:stretch>
        </p:blipFill>
        <p:spPr>
          <a:xfrm>
            <a:off x="-6350" y="0"/>
            <a:ext cx="3429000" cy="5143500"/>
          </a:xfrm>
          <a:prstGeom prst="rect">
            <a:avLst/>
          </a:prstGeom>
        </p:spPr>
      </p:pic>
      <p:sp>
        <p:nvSpPr>
          <p:cNvPr id="5" name="Rectangle: Rounded Corners 4">
            <a:extLst>
              <a:ext uri="{FF2B5EF4-FFF2-40B4-BE49-F238E27FC236}">
                <a16:creationId xmlns:a16="http://schemas.microsoft.com/office/drawing/2014/main" id="{939DD4C6-31E9-9EBA-D8E0-A076FDED9DB8}"/>
              </a:ext>
            </a:extLst>
          </p:cNvPr>
          <p:cNvSpPr/>
          <p:nvPr/>
        </p:nvSpPr>
        <p:spPr>
          <a:xfrm>
            <a:off x="4615609" y="1945637"/>
            <a:ext cx="3450489" cy="407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Multimodal generative AI</a:t>
            </a:r>
          </a:p>
        </p:txBody>
      </p:sp>
      <p:sp>
        <p:nvSpPr>
          <p:cNvPr id="8" name="Rectangle: Rounded Corners 7">
            <a:extLst>
              <a:ext uri="{FF2B5EF4-FFF2-40B4-BE49-F238E27FC236}">
                <a16:creationId xmlns:a16="http://schemas.microsoft.com/office/drawing/2014/main" id="{8598AF2B-330E-E919-60FC-6E8C67B55D66}"/>
              </a:ext>
            </a:extLst>
          </p:cNvPr>
          <p:cNvSpPr/>
          <p:nvPr/>
        </p:nvSpPr>
        <p:spPr>
          <a:xfrm>
            <a:off x="4615609" y="2639006"/>
            <a:ext cx="3450489" cy="407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Two ways to improve model:</a:t>
            </a:r>
          </a:p>
        </p:txBody>
      </p:sp>
      <p:sp>
        <p:nvSpPr>
          <p:cNvPr id="9" name="Rectangle: Rounded Corners 8">
            <a:extLst>
              <a:ext uri="{FF2B5EF4-FFF2-40B4-BE49-F238E27FC236}">
                <a16:creationId xmlns:a16="http://schemas.microsoft.com/office/drawing/2014/main" id="{1FFB6A68-C2A6-3C3B-8533-B5B804842113}"/>
              </a:ext>
            </a:extLst>
          </p:cNvPr>
          <p:cNvSpPr/>
          <p:nvPr/>
        </p:nvSpPr>
        <p:spPr>
          <a:xfrm>
            <a:off x="4642859" y="3332376"/>
            <a:ext cx="3450489" cy="40787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900" dirty="0"/>
              <a:t>Fine tuning</a:t>
            </a:r>
          </a:p>
        </p:txBody>
      </p:sp>
      <p:sp>
        <p:nvSpPr>
          <p:cNvPr id="10" name="Rectangle: Rounded Corners 9">
            <a:extLst>
              <a:ext uri="{FF2B5EF4-FFF2-40B4-BE49-F238E27FC236}">
                <a16:creationId xmlns:a16="http://schemas.microsoft.com/office/drawing/2014/main" id="{A63C8EDF-C364-7B2E-FDB4-0D6F26F01865}"/>
              </a:ext>
            </a:extLst>
          </p:cNvPr>
          <p:cNvSpPr/>
          <p:nvPr/>
        </p:nvSpPr>
        <p:spPr>
          <a:xfrm>
            <a:off x="4642859" y="3968217"/>
            <a:ext cx="3450489" cy="40787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900" dirty="0"/>
              <a:t>Retrieval Augmented Generation (RAG)</a:t>
            </a:r>
          </a:p>
        </p:txBody>
      </p:sp>
    </p:spTree>
    <p:extLst>
      <p:ext uri="{BB962C8B-B14F-4D97-AF65-F5344CB8AC3E}">
        <p14:creationId xmlns:p14="http://schemas.microsoft.com/office/powerpoint/2010/main" val="1969505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nchor="ctr">
            <a:normAutofit/>
          </a:bodyPr>
          <a:lstStyle/>
          <a:p>
            <a:r>
              <a:rPr lang="en-US" sz="2600" dirty="0"/>
              <a:t>Neural Network</a:t>
            </a:r>
          </a:p>
        </p:txBody>
      </p:sp>
      <p:sp>
        <p:nvSpPr>
          <p:cNvPr id="3" name="Content Placeholder 2">
            <a:extLst>
              <a:ext uri="{FF2B5EF4-FFF2-40B4-BE49-F238E27FC236}">
                <a16:creationId xmlns:a16="http://schemas.microsoft.com/office/drawing/2014/main" id="{D20832B3-0904-D0D8-CE00-3EAED25F8A57}"/>
              </a:ext>
            </a:extLst>
          </p:cNvPr>
          <p:cNvSpPr>
            <a:spLocks noGrp="1"/>
          </p:cNvSpPr>
          <p:nvPr>
            <p:ph idx="1"/>
          </p:nvPr>
        </p:nvSpPr>
        <p:spPr/>
        <p:txBody>
          <a:bodyPr/>
          <a:lstStyle/>
          <a:p>
            <a:endParaRPr lang="en-US"/>
          </a:p>
        </p:txBody>
      </p:sp>
      <p:pic>
        <p:nvPicPr>
          <p:cNvPr id="1026" name="Picture 2" descr="A close-up of words&#10;&#10;AI-generated content may be incorrect.">
            <a:extLst>
              <a:ext uri="{FF2B5EF4-FFF2-40B4-BE49-F238E27FC236}">
                <a16:creationId xmlns:a16="http://schemas.microsoft.com/office/drawing/2014/main" id="{A1FAC6E4-66C1-7C38-5A35-4CCE227C1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762" r="1" b="4380"/>
          <a:stretch>
            <a:fillRect/>
          </a:stretch>
        </p:blipFill>
        <p:spPr bwMode="auto">
          <a:xfrm>
            <a:off x="210639" y="1192531"/>
            <a:ext cx="8901073" cy="3684270"/>
          </a:xfrm>
          <a:prstGeom prst="rect">
            <a:avLst/>
          </a:prstGeom>
          <a:solidFill>
            <a:srgbClr val="FFFFFF"/>
          </a:solidFill>
        </p:spPr>
      </p:pic>
      <p:sp>
        <p:nvSpPr>
          <p:cNvPr id="2" name="TextBox 1">
            <a:extLst>
              <a:ext uri="{FF2B5EF4-FFF2-40B4-BE49-F238E27FC236}">
                <a16:creationId xmlns:a16="http://schemas.microsoft.com/office/drawing/2014/main" id="{977AA0ED-F7BF-4E6A-8045-70B6691C695E}"/>
              </a:ext>
            </a:extLst>
          </p:cNvPr>
          <p:cNvSpPr txBox="1"/>
          <p:nvPr/>
        </p:nvSpPr>
        <p:spPr>
          <a:xfrm>
            <a:off x="2664822" y="4351769"/>
            <a:ext cx="3888378" cy="457200"/>
          </a:xfrm>
          <a:prstGeom prst="rect">
            <a:avLst/>
          </a:prstGeom>
        </p:spPr>
        <p:txBody>
          <a:bodyPr vert="horz" wrap="none" lIns="0" tIns="16485" rIns="32970" bIns="16485" rtlCol="0" anchor="b" anchorCtr="0">
            <a:noAutofit/>
          </a:bodyPr>
          <a:lstStyle/>
          <a:p>
            <a:pPr defTabSz="219751">
              <a:lnSpc>
                <a:spcPct val="85000"/>
              </a:lnSpc>
              <a:spcBef>
                <a:spcPct val="0"/>
              </a:spcBef>
            </a:pPr>
            <a:r>
              <a:rPr lang="en-US" sz="1763"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go.techtrainertim.com/cloud</a:t>
            </a:r>
          </a:p>
        </p:txBody>
      </p:sp>
    </p:spTree>
    <p:extLst>
      <p:ext uri="{BB962C8B-B14F-4D97-AF65-F5344CB8AC3E}">
        <p14:creationId xmlns:p14="http://schemas.microsoft.com/office/powerpoint/2010/main" val="3828197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nchor="ctr">
            <a:normAutofit/>
          </a:bodyPr>
          <a:lstStyle/>
          <a:p>
            <a:r>
              <a:rPr lang="en-US" sz="2600" dirty="0"/>
              <a:t>Context Length</a:t>
            </a:r>
          </a:p>
        </p:txBody>
      </p:sp>
      <p:sp>
        <p:nvSpPr>
          <p:cNvPr id="2" name="Content Placeholder 1">
            <a:extLst>
              <a:ext uri="{FF2B5EF4-FFF2-40B4-BE49-F238E27FC236}">
                <a16:creationId xmlns:a16="http://schemas.microsoft.com/office/drawing/2014/main" id="{6A152381-2B80-40E7-030A-ACD1FB91BA92}"/>
              </a:ext>
            </a:extLst>
          </p:cNvPr>
          <p:cNvSpPr>
            <a:spLocks noGrp="1"/>
          </p:cNvSpPr>
          <p:nvPr>
            <p:ph idx="1"/>
          </p:nvPr>
        </p:nvSpPr>
        <p:spPr/>
        <p:txBody>
          <a:bodyPr/>
          <a:lstStyle/>
          <a:p>
            <a:endParaRPr lang="en-US"/>
          </a:p>
        </p:txBody>
      </p:sp>
      <p:sp>
        <p:nvSpPr>
          <p:cNvPr id="3" name="Rectangle 2">
            <a:extLst>
              <a:ext uri="{FF2B5EF4-FFF2-40B4-BE49-F238E27FC236}">
                <a16:creationId xmlns:a16="http://schemas.microsoft.com/office/drawing/2014/main" id="{66069B31-C117-FF80-12FB-7819CAAC88F3}"/>
              </a:ext>
            </a:extLst>
          </p:cNvPr>
          <p:cNvSpPr/>
          <p:nvPr/>
        </p:nvSpPr>
        <p:spPr>
          <a:xfrm>
            <a:off x="3178629" y="1227909"/>
            <a:ext cx="2786743" cy="33702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AutoShape 2">
            <a:extLst>
              <a:ext uri="{FF2B5EF4-FFF2-40B4-BE49-F238E27FC236}">
                <a16:creationId xmlns:a16="http://schemas.microsoft.com/office/drawing/2014/main" id="{B09A37F9-5371-E08C-2988-F58331A9C5DE}"/>
              </a:ext>
            </a:extLst>
          </p:cNvPr>
          <p:cNvSpPr>
            <a:spLocks noChangeAspect="1" noChangeArrowheads="1"/>
          </p:cNvSpPr>
          <p:nvPr/>
        </p:nvSpPr>
        <p:spPr bwMode="auto">
          <a:xfrm>
            <a:off x="4495800" y="2495550"/>
            <a:ext cx="1524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pic>
        <p:nvPicPr>
          <p:cNvPr id="7" name="Picture 6">
            <a:extLst>
              <a:ext uri="{FF2B5EF4-FFF2-40B4-BE49-F238E27FC236}">
                <a16:creationId xmlns:a16="http://schemas.microsoft.com/office/drawing/2014/main" id="{E6057E14-582F-61C2-51A5-8BA3F852736D}"/>
              </a:ext>
            </a:extLst>
          </p:cNvPr>
          <p:cNvPicPr>
            <a:picLocks noChangeAspect="1"/>
          </p:cNvPicPr>
          <p:nvPr/>
        </p:nvPicPr>
        <p:blipFill>
          <a:blip r:embed="rId2"/>
          <a:stretch>
            <a:fillRect/>
          </a:stretch>
        </p:blipFill>
        <p:spPr>
          <a:xfrm>
            <a:off x="1633550" y="1235010"/>
            <a:ext cx="1270066" cy="1260540"/>
          </a:xfrm>
          <a:prstGeom prst="rect">
            <a:avLst/>
          </a:prstGeom>
        </p:spPr>
      </p:pic>
      <p:sp>
        <p:nvSpPr>
          <p:cNvPr id="8" name="Arrow: Down 7">
            <a:extLst>
              <a:ext uri="{FF2B5EF4-FFF2-40B4-BE49-F238E27FC236}">
                <a16:creationId xmlns:a16="http://schemas.microsoft.com/office/drawing/2014/main" id="{538C64F8-B00E-597E-EAF8-21067C477DB1}"/>
              </a:ext>
            </a:extLst>
          </p:cNvPr>
          <p:cNvSpPr/>
          <p:nvPr/>
        </p:nvSpPr>
        <p:spPr>
          <a:xfrm>
            <a:off x="6322423" y="1271451"/>
            <a:ext cx="465909" cy="3326675"/>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48434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lstStyle/>
          <a:p>
            <a:r>
              <a:rPr lang="en-US" dirty="0"/>
              <a:t>Model Context Protocol (MCP) by Anthropic</a:t>
            </a:r>
          </a:p>
        </p:txBody>
      </p:sp>
      <p:sp>
        <p:nvSpPr>
          <p:cNvPr id="2" name="Content Placeholder 1">
            <a:extLst>
              <a:ext uri="{FF2B5EF4-FFF2-40B4-BE49-F238E27FC236}">
                <a16:creationId xmlns:a16="http://schemas.microsoft.com/office/drawing/2014/main" id="{E94526C6-270F-895F-8282-E8DC66EF29B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AB10FE5-2B4D-A127-0211-003035DBB90A}"/>
              </a:ext>
            </a:extLst>
          </p:cNvPr>
          <p:cNvPicPr>
            <a:picLocks noChangeAspect="1"/>
          </p:cNvPicPr>
          <p:nvPr/>
        </p:nvPicPr>
        <p:blipFill>
          <a:blip r:embed="rId2"/>
          <a:stretch>
            <a:fillRect/>
          </a:stretch>
        </p:blipFill>
        <p:spPr>
          <a:xfrm>
            <a:off x="1939856" y="1041829"/>
            <a:ext cx="5313525" cy="3613198"/>
          </a:xfrm>
          <a:prstGeom prst="rect">
            <a:avLst/>
          </a:prstGeom>
        </p:spPr>
      </p:pic>
      <p:sp>
        <p:nvSpPr>
          <p:cNvPr id="7" name="Rectangle: Rounded Corners 6">
            <a:extLst>
              <a:ext uri="{FF2B5EF4-FFF2-40B4-BE49-F238E27FC236}">
                <a16:creationId xmlns:a16="http://schemas.microsoft.com/office/drawing/2014/main" id="{DBA6670C-6B52-36F3-F3FC-59A95DB432BB}"/>
              </a:ext>
            </a:extLst>
          </p:cNvPr>
          <p:cNvSpPr/>
          <p:nvPr/>
        </p:nvSpPr>
        <p:spPr>
          <a:xfrm>
            <a:off x="3422650" y="4731226"/>
            <a:ext cx="2705100" cy="2979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modelcontextprotocol.io</a:t>
            </a:r>
          </a:p>
        </p:txBody>
      </p:sp>
    </p:spTree>
    <p:extLst>
      <p:ext uri="{BB962C8B-B14F-4D97-AF65-F5344CB8AC3E}">
        <p14:creationId xmlns:p14="http://schemas.microsoft.com/office/powerpoint/2010/main" val="1713931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6C59AAAF-B358-CB73-933B-1E781924B5F1}"/>
              </a:ext>
            </a:extLst>
          </p:cNvPr>
          <p:cNvPicPr>
            <a:picLocks noChangeAspect="1"/>
          </p:cNvPicPr>
          <p:nvPr/>
        </p:nvPicPr>
        <p:blipFill>
          <a:blip r:embed="rId7"/>
          <a:stretch>
            <a:fillRect/>
          </a:stretch>
        </p:blipFill>
        <p:spPr>
          <a:xfrm>
            <a:off x="-32178" y="1977205"/>
            <a:ext cx="1189087" cy="1189087"/>
          </a:xfrm>
          <a:prstGeom prst="rect">
            <a:avLst/>
          </a:prstGeom>
        </p:spPr>
      </p:pic>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8"/>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28-year Microsoft Certified Trainer (MCT)</a:t>
            </a:r>
          </a:p>
          <a:p>
            <a:r>
              <a:rPr lang="en-US" dirty="0"/>
              <a:t>6-year Microsoft MVP in Azure AI</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Achieve your GitHub Copilot certification</a:t>
            </a:r>
          </a:p>
          <a:p>
            <a:r>
              <a:rPr lang="en-US" dirty="0"/>
              <a:t>Enhance your development efficiency</a:t>
            </a:r>
          </a:p>
          <a:p>
            <a:endParaRPr lang="en-US" dirty="0"/>
          </a:p>
          <a:p>
            <a:endParaRPr lang="en-GB" dirty="0"/>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304800" y="971550"/>
            <a:ext cx="8534400" cy="3810000"/>
          </a:xfrm>
        </p:spPr>
        <p:txBody>
          <a:bodyPr/>
          <a:lstStyle/>
          <a:p>
            <a:r>
              <a:rPr lang="en-US" sz="2400" dirty="0"/>
              <a:t>09:00 am  -  Start - Segment 1</a:t>
            </a:r>
          </a:p>
          <a:p>
            <a:r>
              <a:rPr lang="en-US" sz="2400" dirty="0"/>
              <a:t>10:00 am  -  10-minute break - Segment 2</a:t>
            </a:r>
          </a:p>
          <a:p>
            <a:r>
              <a:rPr lang="en-US" sz="2400" dirty="0"/>
              <a:t>11:00 am   -  10-minute break - Segment 3</a:t>
            </a:r>
          </a:p>
          <a:p>
            <a:r>
              <a:rPr lang="en-US" sz="2400" dirty="0"/>
              <a:t>12:00 pm   - 10-minute break - Segment 4</a:t>
            </a:r>
          </a:p>
          <a:p>
            <a:r>
              <a:rPr lang="en-US" sz="2400" dirty="0"/>
              <a:t>01:00 pm  -  10-minute break - Segment 5</a:t>
            </a:r>
          </a:p>
          <a:p>
            <a:r>
              <a:rPr lang="en-US" sz="2400" dirty="0"/>
              <a:t>02:00 pm -  Finish</a:t>
            </a:r>
          </a:p>
        </p:txBody>
      </p:sp>
    </p:spTree>
    <p:extLst>
      <p:ext uri="{BB962C8B-B14F-4D97-AF65-F5344CB8AC3E}">
        <p14:creationId xmlns:p14="http://schemas.microsoft.com/office/powerpoint/2010/main" val="4098099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523220"/>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28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go.techtrainertim.com/</a:t>
            </a:r>
            <a:r>
              <a:rPr lang="en-US" sz="2800" dirty="0" err="1">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copilotcert</a:t>
            </a:r>
            <a:endParaRPr lang="en-US" sz="28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56518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66750"/>
            <a:ext cx="8000999" cy="430053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3254D71-9EFB-887A-BE67-D83747A3C063}"/>
              </a:ext>
            </a:extLst>
          </p:cNvPr>
          <p:cNvSpPr>
            <a:spLocks noGrp="1"/>
          </p:cNvSpPr>
          <p:nvPr>
            <p:ph idx="1"/>
          </p:nvPr>
        </p:nvSpPr>
        <p:spPr>
          <a:xfrm>
            <a:off x="-4072" y="4857750"/>
            <a:ext cx="9144000" cy="461579"/>
          </a:xfrm>
        </p:spPr>
        <p:txBody>
          <a:bodyPr/>
          <a:lstStyle/>
          <a:p>
            <a:r>
              <a:rPr lang="en-US" sz="1100" dirty="0"/>
              <a:t>Reference: </a:t>
            </a:r>
            <a:r>
              <a:rPr lang="en-US" sz="1100" dirty="0">
                <a:hlinkClick r:id="rId3"/>
              </a:rPr>
              <a:t>https://github.com/dduzgun-security/github-enterprise-cloud-configuration</a:t>
            </a:r>
            <a:endParaRPr lang="en-US" sz="1100" dirty="0"/>
          </a:p>
        </p:txBody>
      </p:sp>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Tree>
    <p:extLst>
      <p:ext uri="{BB962C8B-B14F-4D97-AF65-F5344CB8AC3E}">
        <p14:creationId xmlns:p14="http://schemas.microsoft.com/office/powerpoint/2010/main" val="3991907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D65D2AF0-9526-874F-B099-DE12FD6FE632}"/>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C1763746-CB46-FAA2-06BC-8E9FE1F13F09}"/>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9912FC25-C345-2DAE-E140-94DC0E1D87A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2.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9827</TotalTime>
  <Words>431</Words>
  <Application>Microsoft Office PowerPoint</Application>
  <PresentationFormat>On-screen Show (16:9)</PresentationFormat>
  <Paragraphs>57</Paragraphs>
  <Slides>18</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Calibri</vt:lpstr>
      <vt:lpstr>JetBrains Mono</vt:lpstr>
      <vt:lpstr>Myriad Pro</vt:lpstr>
      <vt:lpstr>Open Sans</vt:lpstr>
      <vt:lpstr>PS TT Commons</vt:lpstr>
      <vt:lpstr>PS TT Commons DemiBold</vt:lpstr>
      <vt:lpstr>Segoe Pro</vt:lpstr>
      <vt:lpstr>Segoe UI</vt:lpstr>
      <vt:lpstr>Standard_LiveLessons_2017</vt:lpstr>
      <vt:lpstr>PowerPoint Presentation</vt:lpstr>
      <vt:lpstr>Tim Warner</vt:lpstr>
      <vt:lpstr>Learning Goals</vt:lpstr>
      <vt:lpstr>Course Flow (Central Time Zone)</vt:lpstr>
      <vt:lpstr>Course materials</vt:lpstr>
      <vt:lpstr>GitHub Enterprise Cloud (GHEC)</vt:lpstr>
      <vt:lpstr>Session Recording + Badge</vt:lpstr>
      <vt:lpstr>Session Recording + Badge</vt:lpstr>
      <vt:lpstr>Session Recording + Badge</vt:lpstr>
      <vt:lpstr>Session Recording + Badge</vt:lpstr>
      <vt:lpstr>Tim's IT Certification Study Model</vt:lpstr>
      <vt:lpstr>Keeping an LLM on task be like…</vt:lpstr>
      <vt:lpstr>Tim’s 2025 Generative AI Forecast</vt:lpstr>
      <vt:lpstr>GPT Basic Architecture</vt:lpstr>
      <vt:lpstr>Neural Network</vt:lpstr>
      <vt:lpstr>Context Length</vt:lpstr>
      <vt:lpstr>Model Context Protocol (MCP) by Anthropic</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64</cp:revision>
  <dcterms:created xsi:type="dcterms:W3CDTF">2015-09-28T19:52:00Z</dcterms:created>
  <dcterms:modified xsi:type="dcterms:W3CDTF">2025-05-21T22:15:01Z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